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9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O Crab" initials="OOC" lastIdx="2" clrIdx="0">
    <p:extLst>
      <p:ext uri="{19B8F6BF-5375-455C-9EA6-DF929625EA0E}">
        <p15:presenceInfo xmlns:p15="http://schemas.microsoft.com/office/powerpoint/2012/main" xmlns="" userId="S-1-5-21-3535362370-1053918279-1997843413-76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C71"/>
    <a:srgbClr val="6A95CA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441" autoAdjust="0"/>
    <p:restoredTop sz="96242" autoAdjust="0"/>
  </p:normalViewPr>
  <p:slideViewPr>
    <p:cSldViewPr>
      <p:cViewPr>
        <p:scale>
          <a:sx n="125" d="100"/>
          <a:sy n="125" d="100"/>
        </p:scale>
        <p:origin x="-195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964274-35C4-49B5-B6C2-2CFDAF98711E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FBA607-4186-4566-AC32-E131D32B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7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FE117D-719C-4759-A43D-2C0DAFDB734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9ED099-7F68-4E5C-89C5-836E9E54E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6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D099-7F68-4E5C-89C5-836E9E54E8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11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34E1CD-1622-4B25-91EB-D085434D52FA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nl-BE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06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D49C64-0A1C-4F32-B056-F9D70C20771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nl-BE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57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E0C346-8F08-4E77-AA52-33D238503B9F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nl-BE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90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321476-9FAE-42F8-9489-215A6740D1B2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nl-BE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888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4D8024-3114-4B28-BA41-A2BAE740112F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nl-BE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7877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FB8AA4-4659-4C32-B2E2-94764642710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490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1pPr>
            <a:lvl2pPr marL="757066" indent="-291179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 marL="1164717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 marL="1630604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 marL="2096491" indent="-232943" defTabSz="985157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  <a:lvl6pPr marL="2562377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6pPr>
            <a:lvl7pPr marL="3028264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7pPr>
            <a:lvl8pPr marL="3494151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8pPr>
            <a:lvl9pPr marL="3960038" indent="-232943" defTabSz="985157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A9C3D7"/>
              </a:buClr>
              <a:buFont typeface="Wingdings" panose="05000000000000000000" pitchFamily="2" charset="2"/>
              <a:defRPr sz="1600">
                <a:solidFill>
                  <a:schemeClr val="bg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9EC459-20CD-48DE-9C00-DA426BFA92F5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72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xonelogo groot-0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pic>
        <p:nvPicPr>
          <p:cNvPr id="7" name="Picture 6" descr="duxone slide1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64096" y="2130425"/>
            <a:ext cx="7772400" cy="938535"/>
          </a:xfrm>
        </p:spPr>
        <p:txBody>
          <a:bodyPr anchor="t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1864" y="2996952"/>
            <a:ext cx="6400800" cy="864096"/>
          </a:xfrm>
        </p:spPr>
        <p:txBody>
          <a:bodyPr anchor="t">
            <a:normAutofit/>
          </a:bodyPr>
          <a:lstStyle>
            <a:lvl1pPr marL="0" indent="0" algn="l">
              <a:buNone/>
              <a:defRPr sz="6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7504" y="6479758"/>
            <a:ext cx="2959465" cy="2616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nl-BE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AXALTA COATING SYSTEMS BRAND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1824" y="1700808"/>
            <a:ext cx="7772400" cy="938535"/>
          </a:xfrm>
        </p:spPr>
        <p:txBody>
          <a:bodyPr anchor="t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99592" y="2564904"/>
            <a:ext cx="6400800" cy="864096"/>
          </a:xfrm>
        </p:spPr>
        <p:txBody>
          <a:bodyPr anchor="t">
            <a:normAutofit/>
          </a:bodyPr>
          <a:lstStyle>
            <a:lvl1pPr marL="0" indent="0" algn="l">
              <a:buNone/>
              <a:defRPr sz="60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7504" y="6510536"/>
            <a:ext cx="2448106" cy="2308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nl-BE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AXALTA COATING SYSTEMS BRAND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2096" y="6376243"/>
            <a:ext cx="37038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9DF139E-DAB5-4EBA-B9FC-829AB99C33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9952" y="6376243"/>
            <a:ext cx="44077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FOOTER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xone slide3-0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74638"/>
            <a:ext cx="7200800" cy="114300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204864"/>
            <a:ext cx="7200800" cy="3921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DF139E-DAB5-4EBA-B9FC-829AB99C3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751" y="1484784"/>
            <a:ext cx="7191970" cy="503510"/>
          </a:xfrm>
        </p:spPr>
        <p:txBody>
          <a:bodyPr>
            <a:normAutofit/>
          </a:bodyPr>
          <a:lstStyle>
            <a:lvl1pPr>
              <a:buFontTx/>
              <a:buNone/>
              <a:defRPr sz="2000" i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subTitle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7504" y="6510536"/>
            <a:ext cx="2448106" cy="2308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nl-BE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AXALTA COATING SYSTEMS BRAND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9952" y="6376243"/>
            <a:ext cx="4407768" cy="365125"/>
          </a:xfrm>
        </p:spPr>
        <p:txBody>
          <a:bodyPr/>
          <a:lstStyle/>
          <a:p>
            <a:r>
              <a:rPr lang="nl-BE" dirty="0"/>
              <a:t>FOOTER</a:t>
            </a:r>
            <a:endParaRPr lang="en-US" dirty="0"/>
          </a:p>
        </p:txBody>
      </p:sp>
      <p:pic>
        <p:nvPicPr>
          <p:cNvPr id="9" name="Picture 8" descr="duxonelogo klein-05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ody Slide_orang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CFCC66-3F51-46DD-B863-4784757D4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92240"/>
            <a:ext cx="1938528" cy="3657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>
                <a:latin typeface="+mn-lt"/>
              </a:rPr>
              <a:t>Axalta</a:t>
            </a:r>
            <a:r>
              <a:rPr lang="en-US" sz="1000" baseline="0" dirty="0">
                <a:latin typeface="+mn-lt"/>
              </a:rPr>
              <a:t> Coating Systems</a:t>
            </a:r>
            <a:endParaRPr lang="en-US" sz="1000" dirty="0">
              <a:latin typeface="+mn-lt"/>
            </a:endParaRPr>
          </a:p>
        </p:txBody>
      </p:sp>
      <p:pic>
        <p:nvPicPr>
          <p:cNvPr id="8" name="Picture 7" descr="int_axl_tm_rgb_red_po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19288" y="393192"/>
            <a:ext cx="740663" cy="6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Bullet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7600" y="6376243"/>
            <a:ext cx="440776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BE" dirty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2096" y="6376243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US" sz="900" b="1" kern="120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49DF139E-DAB5-4EBA-B9FC-829AB99C33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MSIPCM06da438eadff3402d07dc4e1" descr="{&quot;HashCode&quot;:-500064912,&quot;Placement&quot;:&quot;Footer&quot;,&quot;Top&quot;:522.0343,&quot;Left&quot;:0.0,&quot;SlideWidth&quot;:720,&quot;SlideHeight&quot;:540}"/>
          <p:cNvSpPr txBox="1"/>
          <p:nvPr userDrawn="1"/>
        </p:nvSpPr>
        <p:spPr>
          <a:xfrm>
            <a:off x="0" y="6629836"/>
            <a:ext cx="143484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800">
                <a:solidFill>
                  <a:srgbClr val="000000"/>
                </a:solidFill>
                <a:latin typeface="Calibri" panose="020F0502020204030204" pitchFamily="34" charset="0"/>
              </a:rPr>
              <a:t>Sensitivity: Business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742950" algn="l" defTabSz="914400" rtl="0" eaLnBrk="1" latinLnBrk="0" hangingPunct="1">
        <a:spcBef>
          <a:spcPct val="20000"/>
        </a:spcBef>
        <a:buFontTx/>
        <a:buNone/>
        <a:defRPr sz="1600" b="1" i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268288" indent="-904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i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938535"/>
          </a:xfrm>
        </p:spPr>
        <p:txBody>
          <a:bodyPr anchor="ctr"/>
          <a:lstStyle/>
          <a:p>
            <a:pPr algn="ctr"/>
            <a:r>
              <a:rPr lang="ru-RU" sz="5000" dirty="0"/>
              <a:t>ОКРАСКА МЕТОДОМ ПЛАВНОГО ПЕРЕХОДА</a:t>
            </a:r>
            <a:endParaRPr lang="en-US" sz="5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6376243"/>
            <a:ext cx="4407768" cy="365125"/>
          </a:xfrm>
        </p:spPr>
        <p:txBody>
          <a:bodyPr/>
          <a:lstStyle/>
          <a:p>
            <a:r>
              <a:rPr lang="nl-BE" dirty="0"/>
              <a:t>WWW.DUXONE.COM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3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938535"/>
          </a:xfrm>
        </p:spPr>
        <p:txBody>
          <a:bodyPr anchor="ctr"/>
          <a:lstStyle/>
          <a:p>
            <a:pPr algn="ctr"/>
            <a:r>
              <a:rPr lang="ru-RU" sz="5000" dirty="0"/>
              <a:t>СПАСИБО!</a:t>
            </a:r>
            <a:endParaRPr lang="en-US" sz="5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6376243"/>
            <a:ext cx="4407768" cy="365125"/>
          </a:xfrm>
        </p:spPr>
        <p:txBody>
          <a:bodyPr/>
          <a:lstStyle/>
          <a:p>
            <a:r>
              <a:rPr lang="nl-BE" dirty="0"/>
              <a:t>WWW.DUXONE.COM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8368" y="1700784"/>
            <a:ext cx="8136904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Ниже даны рекомендации по нанесению базового покрытия </a:t>
            </a:r>
            <a:r>
              <a:rPr lang="nl-BE" altLang="en-US" sz="1400" dirty="0"/>
              <a:t>Duxone </a:t>
            </a:r>
            <a:r>
              <a:rPr lang="ru-RU" altLang="en-US" sz="1400" dirty="0"/>
              <a:t>методом плавного перехода с использованием блендера</a:t>
            </a:r>
          </a:p>
          <a:p>
            <a:pPr marL="0" lvl="2" indent="0">
              <a:buNone/>
              <a:tabLst>
                <a:tab pos="1716088" algn="l"/>
              </a:tabLst>
            </a:pPr>
            <a:endParaRPr lang="nl-BE" altLang="en-US" sz="1400" dirty="0"/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>
                <a:sym typeface="Symbol" panose="05050102010706020507" pitchFamily="18" charset="2"/>
              </a:rPr>
              <a:t>Использование блендера позволяет</a:t>
            </a:r>
            <a:r>
              <a:rPr lang="en-US" altLang="en-US" sz="1400" dirty="0"/>
              <a:t>:</a:t>
            </a:r>
          </a:p>
          <a:p>
            <a:pPr marL="517525" lvl="3" indent="-120650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1716088" algn="l"/>
              </a:tabLst>
            </a:pPr>
            <a:r>
              <a:rPr lang="ru-RU" altLang="en-US" sz="1400" dirty="0"/>
              <a:t>Избежать перепыла в металликах, перламутрах и неэффектных цветах</a:t>
            </a:r>
            <a:endParaRPr lang="en-US" altLang="en-US" sz="1400" dirty="0"/>
          </a:p>
          <a:p>
            <a:pPr marL="517525" lvl="3" indent="-120650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1716088" algn="l"/>
              </a:tabLst>
            </a:pPr>
            <a:r>
              <a:rPr lang="ru-RU" altLang="en-US" sz="1400" dirty="0"/>
              <a:t>Избежать дефекта «Голограммы» в зоне перехода в металликах и перламутрах</a:t>
            </a:r>
            <a:endParaRPr lang="en-GB" sz="1400" dirty="0"/>
          </a:p>
          <a:p>
            <a:pPr marL="517525" lvl="3" indent="-120650">
              <a:buFont typeface="Arial" panose="020B0604020202020204" pitchFamily="34" charset="0"/>
              <a:buChar char="•"/>
              <a:tabLst>
                <a:tab pos="1716088" algn="l"/>
              </a:tabLst>
            </a:pPr>
            <a:endParaRPr lang="en-US" altLang="en-US" sz="1400" dirty="0"/>
          </a:p>
          <a:p>
            <a:pPr lvl="2">
              <a:tabLst>
                <a:tab pos="1716088" algn="l"/>
              </a:tabLst>
            </a:pPr>
            <a:endParaRPr lang="nl-BE" altLang="en-US" sz="1400" dirty="0"/>
          </a:p>
          <a:p>
            <a:pPr lvl="2">
              <a:tabLst>
                <a:tab pos="1716088" algn="l"/>
              </a:tabLst>
            </a:pPr>
            <a:endParaRPr lang="nl-BE" altLang="en-US" sz="1400" dirty="0"/>
          </a:p>
          <a:p>
            <a:pPr lvl="2">
              <a:tabLst>
                <a:tab pos="1716088" algn="l"/>
              </a:tabLst>
            </a:pPr>
            <a:endParaRPr lang="nl-BE" altLang="en-US" sz="1400" dirty="0"/>
          </a:p>
          <a:p>
            <a:pPr lvl="2">
              <a:tabLst>
                <a:tab pos="1716088" algn="l"/>
              </a:tabLst>
            </a:pPr>
            <a:endParaRPr lang="en-US" sz="1400" i="1" dirty="0"/>
          </a:p>
          <a:p>
            <a:pPr lvl="2">
              <a:tabLst>
                <a:tab pos="1716088" algn="l"/>
              </a:tabLst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8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621792" y="1042416"/>
            <a:ext cx="7191970" cy="503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Шаг</a:t>
            </a:r>
            <a:r>
              <a:rPr lang="nl-BE" dirty="0"/>
              <a:t> 1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300192" y="2447917"/>
            <a:ext cx="2664296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700" lvl="2" indent="-342900">
              <a:buFont typeface="+mj-lt"/>
              <a:buAutoNum type="arabicPeriod"/>
              <a:tabLst>
                <a:tab pos="1716088" algn="l"/>
              </a:tabLst>
            </a:pPr>
            <a:r>
              <a:rPr lang="ru-RU" altLang="en-US" sz="1400" dirty="0"/>
              <a:t>Прилегающая деталь:</a:t>
            </a:r>
            <a:br>
              <a:rPr lang="ru-RU" altLang="en-US" sz="1400" dirty="0"/>
            </a:br>
            <a:r>
              <a:rPr lang="ru-RU" altLang="en-US" sz="1400" dirty="0"/>
              <a:t>Произведите шлифовку детали (с помощью подходящего абразива, например, </a:t>
            </a:r>
            <a:r>
              <a:rPr lang="ru-RU" altLang="en-US" sz="1400" dirty="0" err="1"/>
              <a:t>Trizact</a:t>
            </a:r>
            <a:r>
              <a:rPr lang="ru-RU" altLang="en-US" sz="1400" dirty="0"/>
              <a:t> – P1000)</a:t>
            </a:r>
          </a:p>
          <a:p>
            <a:pPr marL="520700" lvl="2" indent="-342900">
              <a:buFont typeface="+mj-lt"/>
              <a:buAutoNum type="arabicPeriod"/>
              <a:tabLst>
                <a:tab pos="1716088" algn="l"/>
              </a:tabLst>
            </a:pPr>
            <a:endParaRPr lang="ru-RU" altLang="en-US" sz="1400" dirty="0"/>
          </a:p>
          <a:p>
            <a:pPr marL="520700" lvl="2" indent="-342900">
              <a:buFont typeface="+mj-lt"/>
              <a:buAutoNum type="arabicPeriod"/>
              <a:tabLst>
                <a:tab pos="1716088" algn="l"/>
              </a:tabLst>
            </a:pPr>
            <a:r>
              <a:rPr lang="ru-RU" altLang="en-US" sz="1400" dirty="0"/>
              <a:t>Новая или ремонтируемая деталь:</a:t>
            </a:r>
            <a:br>
              <a:rPr lang="ru-RU" altLang="en-US" sz="1400" dirty="0"/>
            </a:br>
            <a:r>
              <a:rPr lang="ru-RU" altLang="en-US" sz="1400" dirty="0"/>
              <a:t>Произведите шлифовку наполнителя (с помощью абразива не менее P500)</a:t>
            </a:r>
          </a:p>
          <a:p>
            <a:pPr marL="520700" lvl="2" indent="-342900">
              <a:buFont typeface="+mj-lt"/>
              <a:buAutoNum type="arabicPeriod"/>
              <a:tabLst>
                <a:tab pos="1716088" algn="l"/>
              </a:tabLst>
            </a:pPr>
            <a:endParaRPr lang="en-US" altLang="en-US" sz="1400" dirty="0"/>
          </a:p>
          <a:p>
            <a:pPr lvl="2">
              <a:tabLst>
                <a:tab pos="1716088" algn="l"/>
              </a:tabLst>
            </a:pPr>
            <a:endParaRPr lang="nl-BE" altLang="en-US" sz="1400" dirty="0"/>
          </a:p>
          <a:p>
            <a:pPr lvl="2">
              <a:tabLst>
                <a:tab pos="1716088" algn="l"/>
              </a:tabLst>
            </a:pPr>
            <a:endParaRPr lang="en-US" sz="1400" i="1" dirty="0"/>
          </a:p>
          <a:p>
            <a:pPr lvl="2">
              <a:tabLst>
                <a:tab pos="1716088" algn="l"/>
              </a:tabLst>
            </a:pPr>
            <a:endParaRPr lang="nl-BE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5936" y="3273416"/>
            <a:ext cx="3269937" cy="1684498"/>
            <a:chOff x="0" y="609600"/>
            <a:chExt cx="1590" cy="836"/>
          </a:xfrm>
          <a:solidFill>
            <a:schemeClr val="bg1">
              <a:lumMod val="65000"/>
            </a:schemeClr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0" y="609600"/>
              <a:ext cx="1590" cy="836"/>
            </a:xfrm>
            <a:custGeom>
              <a:avLst/>
              <a:gdLst>
                <a:gd name="T0" fmla="*/ 1260 w 1590"/>
                <a:gd name="T1" fmla="*/ 812 h 836"/>
                <a:gd name="T2" fmla="*/ 1242 w 1590"/>
                <a:gd name="T3" fmla="*/ 738 h 836"/>
                <a:gd name="T4" fmla="*/ 1214 w 1590"/>
                <a:gd name="T5" fmla="*/ 666 h 836"/>
                <a:gd name="T6" fmla="*/ 1158 w 1590"/>
                <a:gd name="T7" fmla="*/ 560 h 836"/>
                <a:gd name="T8" fmla="*/ 1078 w 1590"/>
                <a:gd name="T9" fmla="*/ 470 h 836"/>
                <a:gd name="T10" fmla="*/ 970 w 1590"/>
                <a:gd name="T11" fmla="*/ 394 h 836"/>
                <a:gd name="T12" fmla="*/ 816 w 1590"/>
                <a:gd name="T13" fmla="*/ 356 h 836"/>
                <a:gd name="T14" fmla="*/ 646 w 1590"/>
                <a:gd name="T15" fmla="*/ 376 h 836"/>
                <a:gd name="T16" fmla="*/ 502 w 1590"/>
                <a:gd name="T17" fmla="*/ 458 h 836"/>
                <a:gd name="T18" fmla="*/ 442 w 1590"/>
                <a:gd name="T19" fmla="*/ 528 h 836"/>
                <a:gd name="T20" fmla="*/ 430 w 1590"/>
                <a:gd name="T21" fmla="*/ 554 h 836"/>
                <a:gd name="T22" fmla="*/ 388 w 1590"/>
                <a:gd name="T23" fmla="*/ 552 h 836"/>
                <a:gd name="T24" fmla="*/ 302 w 1590"/>
                <a:gd name="T25" fmla="*/ 546 h 836"/>
                <a:gd name="T26" fmla="*/ 158 w 1590"/>
                <a:gd name="T27" fmla="*/ 528 h 836"/>
                <a:gd name="T28" fmla="*/ 56 w 1590"/>
                <a:gd name="T29" fmla="*/ 502 h 836"/>
                <a:gd name="T30" fmla="*/ 12 w 1590"/>
                <a:gd name="T31" fmla="*/ 478 h 836"/>
                <a:gd name="T32" fmla="*/ 4 w 1590"/>
                <a:gd name="T33" fmla="*/ 460 h 836"/>
                <a:gd name="T34" fmla="*/ 26 w 1590"/>
                <a:gd name="T35" fmla="*/ 472 h 836"/>
                <a:gd name="T36" fmla="*/ 58 w 1590"/>
                <a:gd name="T37" fmla="*/ 486 h 836"/>
                <a:gd name="T38" fmla="*/ 110 w 1590"/>
                <a:gd name="T39" fmla="*/ 492 h 836"/>
                <a:gd name="T40" fmla="*/ 162 w 1590"/>
                <a:gd name="T41" fmla="*/ 434 h 836"/>
                <a:gd name="T42" fmla="*/ 186 w 1590"/>
                <a:gd name="T43" fmla="*/ 368 h 836"/>
                <a:gd name="T44" fmla="*/ 202 w 1590"/>
                <a:gd name="T45" fmla="*/ 320 h 836"/>
                <a:gd name="T46" fmla="*/ 200 w 1590"/>
                <a:gd name="T47" fmla="*/ 288 h 836"/>
                <a:gd name="T48" fmla="*/ 190 w 1590"/>
                <a:gd name="T49" fmla="*/ 280 h 836"/>
                <a:gd name="T50" fmla="*/ 190 w 1590"/>
                <a:gd name="T51" fmla="*/ 274 h 836"/>
                <a:gd name="T52" fmla="*/ 232 w 1590"/>
                <a:gd name="T53" fmla="*/ 242 h 836"/>
                <a:gd name="T54" fmla="*/ 294 w 1590"/>
                <a:gd name="T55" fmla="*/ 206 h 836"/>
                <a:gd name="T56" fmla="*/ 390 w 1590"/>
                <a:gd name="T57" fmla="*/ 172 h 836"/>
                <a:gd name="T58" fmla="*/ 492 w 1590"/>
                <a:gd name="T59" fmla="*/ 148 h 836"/>
                <a:gd name="T60" fmla="*/ 566 w 1590"/>
                <a:gd name="T61" fmla="*/ 136 h 836"/>
                <a:gd name="T62" fmla="*/ 674 w 1590"/>
                <a:gd name="T63" fmla="*/ 120 h 836"/>
                <a:gd name="T64" fmla="*/ 762 w 1590"/>
                <a:gd name="T65" fmla="*/ 106 h 836"/>
                <a:gd name="T66" fmla="*/ 802 w 1590"/>
                <a:gd name="T67" fmla="*/ 102 h 836"/>
                <a:gd name="T68" fmla="*/ 902 w 1590"/>
                <a:gd name="T69" fmla="*/ 86 h 836"/>
                <a:gd name="T70" fmla="*/ 1030 w 1590"/>
                <a:gd name="T71" fmla="*/ 68 h 836"/>
                <a:gd name="T72" fmla="*/ 1142 w 1590"/>
                <a:gd name="T73" fmla="*/ 52 h 836"/>
                <a:gd name="T74" fmla="*/ 1190 w 1590"/>
                <a:gd name="T75" fmla="*/ 46 h 836"/>
                <a:gd name="T76" fmla="*/ 1500 w 1590"/>
                <a:gd name="T77" fmla="*/ 8 h 836"/>
                <a:gd name="T78" fmla="*/ 1532 w 1590"/>
                <a:gd name="T79" fmla="*/ 34 h 836"/>
                <a:gd name="T80" fmla="*/ 1558 w 1590"/>
                <a:gd name="T81" fmla="*/ 74 h 836"/>
                <a:gd name="T82" fmla="*/ 1562 w 1590"/>
                <a:gd name="T83" fmla="*/ 146 h 836"/>
                <a:gd name="T84" fmla="*/ 1562 w 1590"/>
                <a:gd name="T85" fmla="*/ 222 h 836"/>
                <a:gd name="T86" fmla="*/ 1558 w 1590"/>
                <a:gd name="T87" fmla="*/ 316 h 836"/>
                <a:gd name="T88" fmla="*/ 1560 w 1590"/>
                <a:gd name="T89" fmla="*/ 388 h 836"/>
                <a:gd name="T90" fmla="*/ 1562 w 1590"/>
                <a:gd name="T91" fmla="*/ 484 h 836"/>
                <a:gd name="T92" fmla="*/ 1564 w 1590"/>
                <a:gd name="T93" fmla="*/ 548 h 836"/>
                <a:gd name="T94" fmla="*/ 1570 w 1590"/>
                <a:gd name="T95" fmla="*/ 642 h 836"/>
                <a:gd name="T96" fmla="*/ 1574 w 1590"/>
                <a:gd name="T97" fmla="*/ 708 h 836"/>
                <a:gd name="T98" fmla="*/ 1582 w 1590"/>
                <a:gd name="T99" fmla="*/ 786 h 836"/>
                <a:gd name="T100" fmla="*/ 1588 w 1590"/>
                <a:gd name="T101" fmla="*/ 830 h 836"/>
                <a:gd name="T102" fmla="*/ 1590 w 1590"/>
                <a:gd name="T103" fmla="*/ 834 h 836"/>
                <a:gd name="T104" fmla="*/ 1578 w 1590"/>
                <a:gd name="T105" fmla="*/ 836 h 836"/>
                <a:gd name="T106" fmla="*/ 1510 w 1590"/>
                <a:gd name="T107" fmla="*/ 836 h 836"/>
                <a:gd name="T108" fmla="*/ 1430 w 1590"/>
                <a:gd name="T109" fmla="*/ 836 h 836"/>
                <a:gd name="T110" fmla="*/ 1264 w 1590"/>
                <a:gd name="T111" fmla="*/ 83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0" h="836">
                  <a:moveTo>
                    <a:pt x="1264" y="834"/>
                  </a:moveTo>
                  <a:lnTo>
                    <a:pt x="1264" y="828"/>
                  </a:lnTo>
                  <a:lnTo>
                    <a:pt x="1260" y="812"/>
                  </a:lnTo>
                  <a:lnTo>
                    <a:pt x="1256" y="790"/>
                  </a:lnTo>
                  <a:lnTo>
                    <a:pt x="1250" y="764"/>
                  </a:lnTo>
                  <a:lnTo>
                    <a:pt x="1242" y="738"/>
                  </a:lnTo>
                  <a:lnTo>
                    <a:pt x="1234" y="712"/>
                  </a:lnTo>
                  <a:lnTo>
                    <a:pt x="1226" y="690"/>
                  </a:lnTo>
                  <a:lnTo>
                    <a:pt x="1214" y="666"/>
                  </a:lnTo>
                  <a:lnTo>
                    <a:pt x="1198" y="632"/>
                  </a:lnTo>
                  <a:lnTo>
                    <a:pt x="1180" y="596"/>
                  </a:lnTo>
                  <a:lnTo>
                    <a:pt x="1158" y="560"/>
                  </a:lnTo>
                  <a:lnTo>
                    <a:pt x="1132" y="526"/>
                  </a:lnTo>
                  <a:lnTo>
                    <a:pt x="1106" y="496"/>
                  </a:lnTo>
                  <a:lnTo>
                    <a:pt x="1078" y="470"/>
                  </a:lnTo>
                  <a:lnTo>
                    <a:pt x="1046" y="444"/>
                  </a:lnTo>
                  <a:lnTo>
                    <a:pt x="1010" y="418"/>
                  </a:lnTo>
                  <a:lnTo>
                    <a:pt x="970" y="394"/>
                  </a:lnTo>
                  <a:lnTo>
                    <a:pt x="924" y="376"/>
                  </a:lnTo>
                  <a:lnTo>
                    <a:pt x="874" y="364"/>
                  </a:lnTo>
                  <a:lnTo>
                    <a:pt x="816" y="356"/>
                  </a:lnTo>
                  <a:lnTo>
                    <a:pt x="760" y="356"/>
                  </a:lnTo>
                  <a:lnTo>
                    <a:pt x="702" y="362"/>
                  </a:lnTo>
                  <a:lnTo>
                    <a:pt x="646" y="376"/>
                  </a:lnTo>
                  <a:lnTo>
                    <a:pt x="590" y="398"/>
                  </a:lnTo>
                  <a:lnTo>
                    <a:pt x="540" y="428"/>
                  </a:lnTo>
                  <a:lnTo>
                    <a:pt x="502" y="458"/>
                  </a:lnTo>
                  <a:lnTo>
                    <a:pt x="476" y="484"/>
                  </a:lnTo>
                  <a:lnTo>
                    <a:pt x="456" y="508"/>
                  </a:lnTo>
                  <a:lnTo>
                    <a:pt x="442" y="528"/>
                  </a:lnTo>
                  <a:lnTo>
                    <a:pt x="434" y="542"/>
                  </a:lnTo>
                  <a:lnTo>
                    <a:pt x="432" y="550"/>
                  </a:lnTo>
                  <a:lnTo>
                    <a:pt x="430" y="554"/>
                  </a:lnTo>
                  <a:lnTo>
                    <a:pt x="424" y="554"/>
                  </a:lnTo>
                  <a:lnTo>
                    <a:pt x="410" y="554"/>
                  </a:lnTo>
                  <a:lnTo>
                    <a:pt x="388" y="552"/>
                  </a:lnTo>
                  <a:lnTo>
                    <a:pt x="362" y="552"/>
                  </a:lnTo>
                  <a:lnTo>
                    <a:pt x="332" y="550"/>
                  </a:lnTo>
                  <a:lnTo>
                    <a:pt x="302" y="546"/>
                  </a:lnTo>
                  <a:lnTo>
                    <a:pt x="246" y="540"/>
                  </a:lnTo>
                  <a:lnTo>
                    <a:pt x="198" y="534"/>
                  </a:lnTo>
                  <a:lnTo>
                    <a:pt x="158" y="528"/>
                  </a:lnTo>
                  <a:lnTo>
                    <a:pt x="122" y="522"/>
                  </a:lnTo>
                  <a:lnTo>
                    <a:pt x="86" y="514"/>
                  </a:lnTo>
                  <a:lnTo>
                    <a:pt x="56" y="502"/>
                  </a:lnTo>
                  <a:lnTo>
                    <a:pt x="40" y="494"/>
                  </a:lnTo>
                  <a:lnTo>
                    <a:pt x="24" y="486"/>
                  </a:lnTo>
                  <a:lnTo>
                    <a:pt x="12" y="478"/>
                  </a:lnTo>
                  <a:lnTo>
                    <a:pt x="4" y="472"/>
                  </a:lnTo>
                  <a:lnTo>
                    <a:pt x="0" y="470"/>
                  </a:lnTo>
                  <a:lnTo>
                    <a:pt x="4" y="460"/>
                  </a:lnTo>
                  <a:lnTo>
                    <a:pt x="8" y="462"/>
                  </a:lnTo>
                  <a:lnTo>
                    <a:pt x="16" y="466"/>
                  </a:lnTo>
                  <a:lnTo>
                    <a:pt x="26" y="472"/>
                  </a:lnTo>
                  <a:lnTo>
                    <a:pt x="36" y="478"/>
                  </a:lnTo>
                  <a:lnTo>
                    <a:pt x="46" y="482"/>
                  </a:lnTo>
                  <a:lnTo>
                    <a:pt x="58" y="486"/>
                  </a:lnTo>
                  <a:lnTo>
                    <a:pt x="76" y="492"/>
                  </a:lnTo>
                  <a:lnTo>
                    <a:pt x="94" y="494"/>
                  </a:lnTo>
                  <a:lnTo>
                    <a:pt x="110" y="492"/>
                  </a:lnTo>
                  <a:lnTo>
                    <a:pt x="130" y="482"/>
                  </a:lnTo>
                  <a:lnTo>
                    <a:pt x="148" y="460"/>
                  </a:lnTo>
                  <a:lnTo>
                    <a:pt x="162" y="434"/>
                  </a:lnTo>
                  <a:lnTo>
                    <a:pt x="170" y="414"/>
                  </a:lnTo>
                  <a:lnTo>
                    <a:pt x="178" y="392"/>
                  </a:lnTo>
                  <a:lnTo>
                    <a:pt x="186" y="368"/>
                  </a:lnTo>
                  <a:lnTo>
                    <a:pt x="194" y="350"/>
                  </a:lnTo>
                  <a:lnTo>
                    <a:pt x="198" y="336"/>
                  </a:lnTo>
                  <a:lnTo>
                    <a:pt x="202" y="320"/>
                  </a:lnTo>
                  <a:lnTo>
                    <a:pt x="204" y="306"/>
                  </a:lnTo>
                  <a:lnTo>
                    <a:pt x="202" y="294"/>
                  </a:lnTo>
                  <a:lnTo>
                    <a:pt x="200" y="288"/>
                  </a:lnTo>
                  <a:lnTo>
                    <a:pt x="196" y="284"/>
                  </a:lnTo>
                  <a:lnTo>
                    <a:pt x="192" y="282"/>
                  </a:lnTo>
                  <a:lnTo>
                    <a:pt x="190" y="280"/>
                  </a:lnTo>
                  <a:lnTo>
                    <a:pt x="186" y="278"/>
                  </a:lnTo>
                  <a:lnTo>
                    <a:pt x="186" y="278"/>
                  </a:lnTo>
                  <a:lnTo>
                    <a:pt x="190" y="274"/>
                  </a:lnTo>
                  <a:lnTo>
                    <a:pt x="200" y="266"/>
                  </a:lnTo>
                  <a:lnTo>
                    <a:pt x="214" y="254"/>
                  </a:lnTo>
                  <a:lnTo>
                    <a:pt x="232" y="242"/>
                  </a:lnTo>
                  <a:lnTo>
                    <a:pt x="248" y="230"/>
                  </a:lnTo>
                  <a:lnTo>
                    <a:pt x="264" y="220"/>
                  </a:lnTo>
                  <a:lnTo>
                    <a:pt x="294" y="206"/>
                  </a:lnTo>
                  <a:lnTo>
                    <a:pt x="328" y="190"/>
                  </a:lnTo>
                  <a:lnTo>
                    <a:pt x="364" y="178"/>
                  </a:lnTo>
                  <a:lnTo>
                    <a:pt x="390" y="172"/>
                  </a:lnTo>
                  <a:lnTo>
                    <a:pt x="422" y="164"/>
                  </a:lnTo>
                  <a:lnTo>
                    <a:pt x="458" y="156"/>
                  </a:lnTo>
                  <a:lnTo>
                    <a:pt x="492" y="148"/>
                  </a:lnTo>
                  <a:lnTo>
                    <a:pt x="520" y="142"/>
                  </a:lnTo>
                  <a:lnTo>
                    <a:pt x="538" y="140"/>
                  </a:lnTo>
                  <a:lnTo>
                    <a:pt x="566" y="136"/>
                  </a:lnTo>
                  <a:lnTo>
                    <a:pt x="600" y="130"/>
                  </a:lnTo>
                  <a:lnTo>
                    <a:pt x="636" y="124"/>
                  </a:lnTo>
                  <a:lnTo>
                    <a:pt x="674" y="120"/>
                  </a:lnTo>
                  <a:lnTo>
                    <a:pt x="710" y="114"/>
                  </a:lnTo>
                  <a:lnTo>
                    <a:pt x="740" y="110"/>
                  </a:lnTo>
                  <a:lnTo>
                    <a:pt x="762" y="106"/>
                  </a:lnTo>
                  <a:lnTo>
                    <a:pt x="774" y="106"/>
                  </a:lnTo>
                  <a:lnTo>
                    <a:pt x="782" y="104"/>
                  </a:lnTo>
                  <a:lnTo>
                    <a:pt x="802" y="102"/>
                  </a:lnTo>
                  <a:lnTo>
                    <a:pt x="830" y="98"/>
                  </a:lnTo>
                  <a:lnTo>
                    <a:pt x="864" y="92"/>
                  </a:lnTo>
                  <a:lnTo>
                    <a:pt x="902" y="86"/>
                  </a:lnTo>
                  <a:lnTo>
                    <a:pt x="944" y="80"/>
                  </a:lnTo>
                  <a:lnTo>
                    <a:pt x="988" y="74"/>
                  </a:lnTo>
                  <a:lnTo>
                    <a:pt x="1030" y="68"/>
                  </a:lnTo>
                  <a:lnTo>
                    <a:pt x="1072" y="62"/>
                  </a:lnTo>
                  <a:lnTo>
                    <a:pt x="1110" y="56"/>
                  </a:lnTo>
                  <a:lnTo>
                    <a:pt x="1142" y="52"/>
                  </a:lnTo>
                  <a:lnTo>
                    <a:pt x="1168" y="48"/>
                  </a:lnTo>
                  <a:lnTo>
                    <a:pt x="1184" y="46"/>
                  </a:lnTo>
                  <a:lnTo>
                    <a:pt x="1190" y="46"/>
                  </a:lnTo>
                  <a:lnTo>
                    <a:pt x="1486" y="0"/>
                  </a:lnTo>
                  <a:lnTo>
                    <a:pt x="1490" y="2"/>
                  </a:lnTo>
                  <a:lnTo>
                    <a:pt x="1500" y="8"/>
                  </a:lnTo>
                  <a:lnTo>
                    <a:pt x="1512" y="16"/>
                  </a:lnTo>
                  <a:lnTo>
                    <a:pt x="1524" y="24"/>
                  </a:lnTo>
                  <a:lnTo>
                    <a:pt x="1532" y="34"/>
                  </a:lnTo>
                  <a:lnTo>
                    <a:pt x="1540" y="44"/>
                  </a:lnTo>
                  <a:lnTo>
                    <a:pt x="1550" y="58"/>
                  </a:lnTo>
                  <a:lnTo>
                    <a:pt x="1558" y="74"/>
                  </a:lnTo>
                  <a:lnTo>
                    <a:pt x="1562" y="92"/>
                  </a:lnTo>
                  <a:lnTo>
                    <a:pt x="1562" y="118"/>
                  </a:lnTo>
                  <a:lnTo>
                    <a:pt x="1562" y="146"/>
                  </a:lnTo>
                  <a:lnTo>
                    <a:pt x="1562" y="176"/>
                  </a:lnTo>
                  <a:lnTo>
                    <a:pt x="1562" y="200"/>
                  </a:lnTo>
                  <a:lnTo>
                    <a:pt x="1562" y="222"/>
                  </a:lnTo>
                  <a:lnTo>
                    <a:pt x="1560" y="252"/>
                  </a:lnTo>
                  <a:lnTo>
                    <a:pt x="1558" y="284"/>
                  </a:lnTo>
                  <a:lnTo>
                    <a:pt x="1558" y="316"/>
                  </a:lnTo>
                  <a:lnTo>
                    <a:pt x="1558" y="338"/>
                  </a:lnTo>
                  <a:lnTo>
                    <a:pt x="1558" y="360"/>
                  </a:lnTo>
                  <a:lnTo>
                    <a:pt x="1560" y="388"/>
                  </a:lnTo>
                  <a:lnTo>
                    <a:pt x="1560" y="422"/>
                  </a:lnTo>
                  <a:lnTo>
                    <a:pt x="1562" y="456"/>
                  </a:lnTo>
                  <a:lnTo>
                    <a:pt x="1562" y="484"/>
                  </a:lnTo>
                  <a:lnTo>
                    <a:pt x="1562" y="504"/>
                  </a:lnTo>
                  <a:lnTo>
                    <a:pt x="1564" y="522"/>
                  </a:lnTo>
                  <a:lnTo>
                    <a:pt x="1564" y="548"/>
                  </a:lnTo>
                  <a:lnTo>
                    <a:pt x="1566" y="578"/>
                  </a:lnTo>
                  <a:lnTo>
                    <a:pt x="1568" y="612"/>
                  </a:lnTo>
                  <a:lnTo>
                    <a:pt x="1570" y="642"/>
                  </a:lnTo>
                  <a:lnTo>
                    <a:pt x="1572" y="670"/>
                  </a:lnTo>
                  <a:lnTo>
                    <a:pt x="1572" y="690"/>
                  </a:lnTo>
                  <a:lnTo>
                    <a:pt x="1574" y="708"/>
                  </a:lnTo>
                  <a:lnTo>
                    <a:pt x="1576" y="732"/>
                  </a:lnTo>
                  <a:lnTo>
                    <a:pt x="1580" y="760"/>
                  </a:lnTo>
                  <a:lnTo>
                    <a:pt x="1582" y="786"/>
                  </a:lnTo>
                  <a:lnTo>
                    <a:pt x="1586" y="808"/>
                  </a:lnTo>
                  <a:lnTo>
                    <a:pt x="1588" y="824"/>
                  </a:lnTo>
                  <a:lnTo>
                    <a:pt x="1588" y="830"/>
                  </a:lnTo>
                  <a:lnTo>
                    <a:pt x="1588" y="832"/>
                  </a:lnTo>
                  <a:lnTo>
                    <a:pt x="1590" y="832"/>
                  </a:lnTo>
                  <a:lnTo>
                    <a:pt x="1590" y="834"/>
                  </a:lnTo>
                  <a:lnTo>
                    <a:pt x="1588" y="836"/>
                  </a:lnTo>
                  <a:lnTo>
                    <a:pt x="1586" y="836"/>
                  </a:lnTo>
                  <a:lnTo>
                    <a:pt x="1578" y="836"/>
                  </a:lnTo>
                  <a:lnTo>
                    <a:pt x="1562" y="836"/>
                  </a:lnTo>
                  <a:lnTo>
                    <a:pt x="1538" y="836"/>
                  </a:lnTo>
                  <a:lnTo>
                    <a:pt x="1510" y="836"/>
                  </a:lnTo>
                  <a:lnTo>
                    <a:pt x="1480" y="836"/>
                  </a:lnTo>
                  <a:lnTo>
                    <a:pt x="1452" y="836"/>
                  </a:lnTo>
                  <a:lnTo>
                    <a:pt x="1430" y="836"/>
                  </a:lnTo>
                  <a:lnTo>
                    <a:pt x="1414" y="836"/>
                  </a:lnTo>
                  <a:lnTo>
                    <a:pt x="1408" y="836"/>
                  </a:lnTo>
                  <a:lnTo>
                    <a:pt x="1264" y="83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609600"/>
              <a:ext cx="1590" cy="836"/>
            </a:xfrm>
            <a:custGeom>
              <a:avLst/>
              <a:gdLst>
                <a:gd name="T0" fmla="*/ 1260 w 1590"/>
                <a:gd name="T1" fmla="*/ 812 h 836"/>
                <a:gd name="T2" fmla="*/ 1242 w 1590"/>
                <a:gd name="T3" fmla="*/ 738 h 836"/>
                <a:gd name="T4" fmla="*/ 1214 w 1590"/>
                <a:gd name="T5" fmla="*/ 666 h 836"/>
                <a:gd name="T6" fmla="*/ 1158 w 1590"/>
                <a:gd name="T7" fmla="*/ 560 h 836"/>
                <a:gd name="T8" fmla="*/ 1078 w 1590"/>
                <a:gd name="T9" fmla="*/ 470 h 836"/>
                <a:gd name="T10" fmla="*/ 970 w 1590"/>
                <a:gd name="T11" fmla="*/ 394 h 836"/>
                <a:gd name="T12" fmla="*/ 816 w 1590"/>
                <a:gd name="T13" fmla="*/ 356 h 836"/>
                <a:gd name="T14" fmla="*/ 646 w 1590"/>
                <a:gd name="T15" fmla="*/ 376 h 836"/>
                <a:gd name="T16" fmla="*/ 502 w 1590"/>
                <a:gd name="T17" fmla="*/ 458 h 836"/>
                <a:gd name="T18" fmla="*/ 442 w 1590"/>
                <a:gd name="T19" fmla="*/ 528 h 836"/>
                <a:gd name="T20" fmla="*/ 430 w 1590"/>
                <a:gd name="T21" fmla="*/ 554 h 836"/>
                <a:gd name="T22" fmla="*/ 388 w 1590"/>
                <a:gd name="T23" fmla="*/ 552 h 836"/>
                <a:gd name="T24" fmla="*/ 302 w 1590"/>
                <a:gd name="T25" fmla="*/ 546 h 836"/>
                <a:gd name="T26" fmla="*/ 158 w 1590"/>
                <a:gd name="T27" fmla="*/ 528 h 836"/>
                <a:gd name="T28" fmla="*/ 56 w 1590"/>
                <a:gd name="T29" fmla="*/ 502 h 836"/>
                <a:gd name="T30" fmla="*/ 12 w 1590"/>
                <a:gd name="T31" fmla="*/ 478 h 836"/>
                <a:gd name="T32" fmla="*/ 4 w 1590"/>
                <a:gd name="T33" fmla="*/ 460 h 836"/>
                <a:gd name="T34" fmla="*/ 26 w 1590"/>
                <a:gd name="T35" fmla="*/ 472 h 836"/>
                <a:gd name="T36" fmla="*/ 58 w 1590"/>
                <a:gd name="T37" fmla="*/ 486 h 836"/>
                <a:gd name="T38" fmla="*/ 110 w 1590"/>
                <a:gd name="T39" fmla="*/ 492 h 836"/>
                <a:gd name="T40" fmla="*/ 162 w 1590"/>
                <a:gd name="T41" fmla="*/ 434 h 836"/>
                <a:gd name="T42" fmla="*/ 186 w 1590"/>
                <a:gd name="T43" fmla="*/ 368 h 836"/>
                <a:gd name="T44" fmla="*/ 202 w 1590"/>
                <a:gd name="T45" fmla="*/ 320 h 836"/>
                <a:gd name="T46" fmla="*/ 200 w 1590"/>
                <a:gd name="T47" fmla="*/ 288 h 836"/>
                <a:gd name="T48" fmla="*/ 190 w 1590"/>
                <a:gd name="T49" fmla="*/ 280 h 836"/>
                <a:gd name="T50" fmla="*/ 190 w 1590"/>
                <a:gd name="T51" fmla="*/ 274 h 836"/>
                <a:gd name="T52" fmla="*/ 232 w 1590"/>
                <a:gd name="T53" fmla="*/ 242 h 836"/>
                <a:gd name="T54" fmla="*/ 294 w 1590"/>
                <a:gd name="T55" fmla="*/ 206 h 836"/>
                <a:gd name="T56" fmla="*/ 390 w 1590"/>
                <a:gd name="T57" fmla="*/ 172 h 836"/>
                <a:gd name="T58" fmla="*/ 492 w 1590"/>
                <a:gd name="T59" fmla="*/ 148 h 836"/>
                <a:gd name="T60" fmla="*/ 566 w 1590"/>
                <a:gd name="T61" fmla="*/ 136 h 836"/>
                <a:gd name="T62" fmla="*/ 674 w 1590"/>
                <a:gd name="T63" fmla="*/ 120 h 836"/>
                <a:gd name="T64" fmla="*/ 762 w 1590"/>
                <a:gd name="T65" fmla="*/ 106 h 836"/>
                <a:gd name="T66" fmla="*/ 802 w 1590"/>
                <a:gd name="T67" fmla="*/ 102 h 836"/>
                <a:gd name="T68" fmla="*/ 902 w 1590"/>
                <a:gd name="T69" fmla="*/ 86 h 836"/>
                <a:gd name="T70" fmla="*/ 1030 w 1590"/>
                <a:gd name="T71" fmla="*/ 68 h 836"/>
                <a:gd name="T72" fmla="*/ 1142 w 1590"/>
                <a:gd name="T73" fmla="*/ 52 h 836"/>
                <a:gd name="T74" fmla="*/ 1190 w 1590"/>
                <a:gd name="T75" fmla="*/ 46 h 836"/>
                <a:gd name="T76" fmla="*/ 1500 w 1590"/>
                <a:gd name="T77" fmla="*/ 8 h 836"/>
                <a:gd name="T78" fmla="*/ 1532 w 1590"/>
                <a:gd name="T79" fmla="*/ 34 h 836"/>
                <a:gd name="T80" fmla="*/ 1558 w 1590"/>
                <a:gd name="T81" fmla="*/ 74 h 836"/>
                <a:gd name="T82" fmla="*/ 1562 w 1590"/>
                <a:gd name="T83" fmla="*/ 146 h 836"/>
                <a:gd name="T84" fmla="*/ 1562 w 1590"/>
                <a:gd name="T85" fmla="*/ 222 h 836"/>
                <a:gd name="T86" fmla="*/ 1558 w 1590"/>
                <a:gd name="T87" fmla="*/ 316 h 836"/>
                <a:gd name="T88" fmla="*/ 1560 w 1590"/>
                <a:gd name="T89" fmla="*/ 388 h 836"/>
                <a:gd name="T90" fmla="*/ 1562 w 1590"/>
                <a:gd name="T91" fmla="*/ 484 h 836"/>
                <a:gd name="T92" fmla="*/ 1564 w 1590"/>
                <a:gd name="T93" fmla="*/ 548 h 836"/>
                <a:gd name="T94" fmla="*/ 1570 w 1590"/>
                <a:gd name="T95" fmla="*/ 642 h 836"/>
                <a:gd name="T96" fmla="*/ 1574 w 1590"/>
                <a:gd name="T97" fmla="*/ 708 h 836"/>
                <a:gd name="T98" fmla="*/ 1582 w 1590"/>
                <a:gd name="T99" fmla="*/ 786 h 836"/>
                <a:gd name="T100" fmla="*/ 1588 w 1590"/>
                <a:gd name="T101" fmla="*/ 830 h 836"/>
                <a:gd name="T102" fmla="*/ 1590 w 1590"/>
                <a:gd name="T103" fmla="*/ 834 h 836"/>
                <a:gd name="T104" fmla="*/ 1578 w 1590"/>
                <a:gd name="T105" fmla="*/ 836 h 836"/>
                <a:gd name="T106" fmla="*/ 1510 w 1590"/>
                <a:gd name="T107" fmla="*/ 836 h 836"/>
                <a:gd name="T108" fmla="*/ 1430 w 1590"/>
                <a:gd name="T109" fmla="*/ 836 h 836"/>
                <a:gd name="T110" fmla="*/ 1264 w 1590"/>
                <a:gd name="T111" fmla="*/ 83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0" h="836">
                  <a:moveTo>
                    <a:pt x="1264" y="834"/>
                  </a:moveTo>
                  <a:lnTo>
                    <a:pt x="1264" y="828"/>
                  </a:lnTo>
                  <a:lnTo>
                    <a:pt x="1260" y="812"/>
                  </a:lnTo>
                  <a:lnTo>
                    <a:pt x="1256" y="790"/>
                  </a:lnTo>
                  <a:lnTo>
                    <a:pt x="1250" y="764"/>
                  </a:lnTo>
                  <a:lnTo>
                    <a:pt x="1242" y="738"/>
                  </a:lnTo>
                  <a:lnTo>
                    <a:pt x="1234" y="712"/>
                  </a:lnTo>
                  <a:lnTo>
                    <a:pt x="1226" y="690"/>
                  </a:lnTo>
                  <a:lnTo>
                    <a:pt x="1214" y="666"/>
                  </a:lnTo>
                  <a:lnTo>
                    <a:pt x="1198" y="632"/>
                  </a:lnTo>
                  <a:lnTo>
                    <a:pt x="1180" y="596"/>
                  </a:lnTo>
                  <a:lnTo>
                    <a:pt x="1158" y="560"/>
                  </a:lnTo>
                  <a:lnTo>
                    <a:pt x="1132" y="526"/>
                  </a:lnTo>
                  <a:lnTo>
                    <a:pt x="1106" y="496"/>
                  </a:lnTo>
                  <a:lnTo>
                    <a:pt x="1078" y="470"/>
                  </a:lnTo>
                  <a:lnTo>
                    <a:pt x="1046" y="444"/>
                  </a:lnTo>
                  <a:lnTo>
                    <a:pt x="1010" y="418"/>
                  </a:lnTo>
                  <a:lnTo>
                    <a:pt x="970" y="394"/>
                  </a:lnTo>
                  <a:lnTo>
                    <a:pt x="924" y="376"/>
                  </a:lnTo>
                  <a:lnTo>
                    <a:pt x="874" y="364"/>
                  </a:lnTo>
                  <a:lnTo>
                    <a:pt x="816" y="356"/>
                  </a:lnTo>
                  <a:lnTo>
                    <a:pt x="760" y="356"/>
                  </a:lnTo>
                  <a:lnTo>
                    <a:pt x="702" y="362"/>
                  </a:lnTo>
                  <a:lnTo>
                    <a:pt x="646" y="376"/>
                  </a:lnTo>
                  <a:lnTo>
                    <a:pt x="590" y="398"/>
                  </a:lnTo>
                  <a:lnTo>
                    <a:pt x="540" y="428"/>
                  </a:lnTo>
                  <a:lnTo>
                    <a:pt x="502" y="458"/>
                  </a:lnTo>
                  <a:lnTo>
                    <a:pt x="476" y="484"/>
                  </a:lnTo>
                  <a:lnTo>
                    <a:pt x="456" y="508"/>
                  </a:lnTo>
                  <a:lnTo>
                    <a:pt x="442" y="528"/>
                  </a:lnTo>
                  <a:lnTo>
                    <a:pt x="434" y="542"/>
                  </a:lnTo>
                  <a:lnTo>
                    <a:pt x="432" y="550"/>
                  </a:lnTo>
                  <a:lnTo>
                    <a:pt x="430" y="554"/>
                  </a:lnTo>
                  <a:lnTo>
                    <a:pt x="424" y="554"/>
                  </a:lnTo>
                  <a:lnTo>
                    <a:pt x="410" y="554"/>
                  </a:lnTo>
                  <a:lnTo>
                    <a:pt x="388" y="552"/>
                  </a:lnTo>
                  <a:lnTo>
                    <a:pt x="362" y="552"/>
                  </a:lnTo>
                  <a:lnTo>
                    <a:pt x="332" y="550"/>
                  </a:lnTo>
                  <a:lnTo>
                    <a:pt x="302" y="546"/>
                  </a:lnTo>
                  <a:lnTo>
                    <a:pt x="246" y="540"/>
                  </a:lnTo>
                  <a:lnTo>
                    <a:pt x="198" y="534"/>
                  </a:lnTo>
                  <a:lnTo>
                    <a:pt x="158" y="528"/>
                  </a:lnTo>
                  <a:lnTo>
                    <a:pt x="122" y="522"/>
                  </a:lnTo>
                  <a:lnTo>
                    <a:pt x="86" y="514"/>
                  </a:lnTo>
                  <a:lnTo>
                    <a:pt x="56" y="502"/>
                  </a:lnTo>
                  <a:lnTo>
                    <a:pt x="40" y="494"/>
                  </a:lnTo>
                  <a:lnTo>
                    <a:pt x="24" y="486"/>
                  </a:lnTo>
                  <a:lnTo>
                    <a:pt x="12" y="478"/>
                  </a:lnTo>
                  <a:lnTo>
                    <a:pt x="4" y="472"/>
                  </a:lnTo>
                  <a:lnTo>
                    <a:pt x="0" y="470"/>
                  </a:lnTo>
                  <a:lnTo>
                    <a:pt x="4" y="460"/>
                  </a:lnTo>
                  <a:lnTo>
                    <a:pt x="8" y="462"/>
                  </a:lnTo>
                  <a:lnTo>
                    <a:pt x="16" y="466"/>
                  </a:lnTo>
                  <a:lnTo>
                    <a:pt x="26" y="472"/>
                  </a:lnTo>
                  <a:lnTo>
                    <a:pt x="36" y="478"/>
                  </a:lnTo>
                  <a:lnTo>
                    <a:pt x="46" y="482"/>
                  </a:lnTo>
                  <a:lnTo>
                    <a:pt x="58" y="486"/>
                  </a:lnTo>
                  <a:lnTo>
                    <a:pt x="76" y="492"/>
                  </a:lnTo>
                  <a:lnTo>
                    <a:pt x="94" y="494"/>
                  </a:lnTo>
                  <a:lnTo>
                    <a:pt x="110" y="492"/>
                  </a:lnTo>
                  <a:lnTo>
                    <a:pt x="130" y="482"/>
                  </a:lnTo>
                  <a:lnTo>
                    <a:pt x="148" y="460"/>
                  </a:lnTo>
                  <a:lnTo>
                    <a:pt x="162" y="434"/>
                  </a:lnTo>
                  <a:lnTo>
                    <a:pt x="170" y="414"/>
                  </a:lnTo>
                  <a:lnTo>
                    <a:pt x="178" y="392"/>
                  </a:lnTo>
                  <a:lnTo>
                    <a:pt x="186" y="368"/>
                  </a:lnTo>
                  <a:lnTo>
                    <a:pt x="194" y="350"/>
                  </a:lnTo>
                  <a:lnTo>
                    <a:pt x="198" y="336"/>
                  </a:lnTo>
                  <a:lnTo>
                    <a:pt x="202" y="320"/>
                  </a:lnTo>
                  <a:lnTo>
                    <a:pt x="204" y="306"/>
                  </a:lnTo>
                  <a:lnTo>
                    <a:pt x="202" y="294"/>
                  </a:lnTo>
                  <a:lnTo>
                    <a:pt x="200" y="288"/>
                  </a:lnTo>
                  <a:lnTo>
                    <a:pt x="196" y="284"/>
                  </a:lnTo>
                  <a:lnTo>
                    <a:pt x="192" y="282"/>
                  </a:lnTo>
                  <a:lnTo>
                    <a:pt x="190" y="280"/>
                  </a:lnTo>
                  <a:lnTo>
                    <a:pt x="186" y="278"/>
                  </a:lnTo>
                  <a:lnTo>
                    <a:pt x="186" y="278"/>
                  </a:lnTo>
                  <a:lnTo>
                    <a:pt x="190" y="274"/>
                  </a:lnTo>
                  <a:lnTo>
                    <a:pt x="200" y="266"/>
                  </a:lnTo>
                  <a:lnTo>
                    <a:pt x="214" y="254"/>
                  </a:lnTo>
                  <a:lnTo>
                    <a:pt x="232" y="242"/>
                  </a:lnTo>
                  <a:lnTo>
                    <a:pt x="248" y="230"/>
                  </a:lnTo>
                  <a:lnTo>
                    <a:pt x="264" y="220"/>
                  </a:lnTo>
                  <a:lnTo>
                    <a:pt x="294" y="206"/>
                  </a:lnTo>
                  <a:lnTo>
                    <a:pt x="328" y="190"/>
                  </a:lnTo>
                  <a:lnTo>
                    <a:pt x="364" y="178"/>
                  </a:lnTo>
                  <a:lnTo>
                    <a:pt x="390" y="172"/>
                  </a:lnTo>
                  <a:lnTo>
                    <a:pt x="422" y="164"/>
                  </a:lnTo>
                  <a:lnTo>
                    <a:pt x="458" y="156"/>
                  </a:lnTo>
                  <a:lnTo>
                    <a:pt x="492" y="148"/>
                  </a:lnTo>
                  <a:lnTo>
                    <a:pt x="520" y="142"/>
                  </a:lnTo>
                  <a:lnTo>
                    <a:pt x="538" y="140"/>
                  </a:lnTo>
                  <a:lnTo>
                    <a:pt x="566" y="136"/>
                  </a:lnTo>
                  <a:lnTo>
                    <a:pt x="600" y="130"/>
                  </a:lnTo>
                  <a:lnTo>
                    <a:pt x="636" y="124"/>
                  </a:lnTo>
                  <a:lnTo>
                    <a:pt x="674" y="120"/>
                  </a:lnTo>
                  <a:lnTo>
                    <a:pt x="710" y="114"/>
                  </a:lnTo>
                  <a:lnTo>
                    <a:pt x="740" y="110"/>
                  </a:lnTo>
                  <a:lnTo>
                    <a:pt x="762" y="106"/>
                  </a:lnTo>
                  <a:lnTo>
                    <a:pt x="774" y="106"/>
                  </a:lnTo>
                  <a:lnTo>
                    <a:pt x="782" y="104"/>
                  </a:lnTo>
                  <a:lnTo>
                    <a:pt x="802" y="102"/>
                  </a:lnTo>
                  <a:lnTo>
                    <a:pt x="830" y="98"/>
                  </a:lnTo>
                  <a:lnTo>
                    <a:pt x="864" y="92"/>
                  </a:lnTo>
                  <a:lnTo>
                    <a:pt x="902" y="86"/>
                  </a:lnTo>
                  <a:lnTo>
                    <a:pt x="944" y="80"/>
                  </a:lnTo>
                  <a:lnTo>
                    <a:pt x="988" y="74"/>
                  </a:lnTo>
                  <a:lnTo>
                    <a:pt x="1030" y="68"/>
                  </a:lnTo>
                  <a:lnTo>
                    <a:pt x="1072" y="62"/>
                  </a:lnTo>
                  <a:lnTo>
                    <a:pt x="1110" y="56"/>
                  </a:lnTo>
                  <a:lnTo>
                    <a:pt x="1142" y="52"/>
                  </a:lnTo>
                  <a:lnTo>
                    <a:pt x="1168" y="48"/>
                  </a:lnTo>
                  <a:lnTo>
                    <a:pt x="1184" y="46"/>
                  </a:lnTo>
                  <a:lnTo>
                    <a:pt x="1190" y="46"/>
                  </a:lnTo>
                  <a:lnTo>
                    <a:pt x="1486" y="0"/>
                  </a:lnTo>
                  <a:lnTo>
                    <a:pt x="1490" y="2"/>
                  </a:lnTo>
                  <a:lnTo>
                    <a:pt x="1500" y="8"/>
                  </a:lnTo>
                  <a:lnTo>
                    <a:pt x="1512" y="16"/>
                  </a:lnTo>
                  <a:lnTo>
                    <a:pt x="1524" y="24"/>
                  </a:lnTo>
                  <a:lnTo>
                    <a:pt x="1532" y="34"/>
                  </a:lnTo>
                  <a:lnTo>
                    <a:pt x="1540" y="44"/>
                  </a:lnTo>
                  <a:lnTo>
                    <a:pt x="1550" y="58"/>
                  </a:lnTo>
                  <a:lnTo>
                    <a:pt x="1558" y="74"/>
                  </a:lnTo>
                  <a:lnTo>
                    <a:pt x="1562" y="92"/>
                  </a:lnTo>
                  <a:lnTo>
                    <a:pt x="1562" y="118"/>
                  </a:lnTo>
                  <a:lnTo>
                    <a:pt x="1562" y="146"/>
                  </a:lnTo>
                  <a:lnTo>
                    <a:pt x="1562" y="176"/>
                  </a:lnTo>
                  <a:lnTo>
                    <a:pt x="1562" y="200"/>
                  </a:lnTo>
                  <a:lnTo>
                    <a:pt x="1562" y="222"/>
                  </a:lnTo>
                  <a:lnTo>
                    <a:pt x="1560" y="252"/>
                  </a:lnTo>
                  <a:lnTo>
                    <a:pt x="1558" y="284"/>
                  </a:lnTo>
                  <a:lnTo>
                    <a:pt x="1558" y="316"/>
                  </a:lnTo>
                  <a:lnTo>
                    <a:pt x="1558" y="338"/>
                  </a:lnTo>
                  <a:lnTo>
                    <a:pt x="1558" y="360"/>
                  </a:lnTo>
                  <a:lnTo>
                    <a:pt x="1560" y="388"/>
                  </a:lnTo>
                  <a:lnTo>
                    <a:pt x="1560" y="422"/>
                  </a:lnTo>
                  <a:lnTo>
                    <a:pt x="1562" y="456"/>
                  </a:lnTo>
                  <a:lnTo>
                    <a:pt x="1562" y="484"/>
                  </a:lnTo>
                  <a:lnTo>
                    <a:pt x="1562" y="504"/>
                  </a:lnTo>
                  <a:lnTo>
                    <a:pt x="1564" y="522"/>
                  </a:lnTo>
                  <a:lnTo>
                    <a:pt x="1564" y="548"/>
                  </a:lnTo>
                  <a:lnTo>
                    <a:pt x="1566" y="578"/>
                  </a:lnTo>
                  <a:lnTo>
                    <a:pt x="1568" y="612"/>
                  </a:lnTo>
                  <a:lnTo>
                    <a:pt x="1570" y="642"/>
                  </a:lnTo>
                  <a:lnTo>
                    <a:pt x="1572" y="670"/>
                  </a:lnTo>
                  <a:lnTo>
                    <a:pt x="1572" y="690"/>
                  </a:lnTo>
                  <a:lnTo>
                    <a:pt x="1574" y="708"/>
                  </a:lnTo>
                  <a:lnTo>
                    <a:pt x="1576" y="732"/>
                  </a:lnTo>
                  <a:lnTo>
                    <a:pt x="1580" y="760"/>
                  </a:lnTo>
                  <a:lnTo>
                    <a:pt x="1582" y="786"/>
                  </a:lnTo>
                  <a:lnTo>
                    <a:pt x="1586" y="808"/>
                  </a:lnTo>
                  <a:lnTo>
                    <a:pt x="1588" y="824"/>
                  </a:lnTo>
                  <a:lnTo>
                    <a:pt x="1588" y="830"/>
                  </a:lnTo>
                  <a:lnTo>
                    <a:pt x="1588" y="832"/>
                  </a:lnTo>
                  <a:lnTo>
                    <a:pt x="1590" y="832"/>
                  </a:lnTo>
                  <a:lnTo>
                    <a:pt x="1590" y="834"/>
                  </a:lnTo>
                  <a:lnTo>
                    <a:pt x="1588" y="836"/>
                  </a:lnTo>
                  <a:lnTo>
                    <a:pt x="1586" y="836"/>
                  </a:lnTo>
                  <a:lnTo>
                    <a:pt x="1578" y="836"/>
                  </a:lnTo>
                  <a:lnTo>
                    <a:pt x="1562" y="836"/>
                  </a:lnTo>
                  <a:lnTo>
                    <a:pt x="1538" y="836"/>
                  </a:lnTo>
                  <a:lnTo>
                    <a:pt x="1510" y="836"/>
                  </a:lnTo>
                  <a:lnTo>
                    <a:pt x="1480" y="836"/>
                  </a:lnTo>
                  <a:lnTo>
                    <a:pt x="1452" y="836"/>
                  </a:lnTo>
                  <a:lnTo>
                    <a:pt x="1430" y="836"/>
                  </a:lnTo>
                  <a:lnTo>
                    <a:pt x="1414" y="836"/>
                  </a:lnTo>
                  <a:lnTo>
                    <a:pt x="1408" y="836"/>
                  </a:lnTo>
                  <a:lnTo>
                    <a:pt x="1264" y="834"/>
                  </a:lnTo>
                </a:path>
              </a:pathLst>
            </a:custGeom>
            <a:grpFill/>
            <a:ln w="31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378561" y="2447917"/>
            <a:ext cx="2686503" cy="2507457"/>
            <a:chOff x="2371725" y="0"/>
            <a:chExt cx="1302" cy="1246"/>
          </a:xfrm>
          <a:solidFill>
            <a:schemeClr val="bg1">
              <a:lumMod val="75000"/>
            </a:schemeClr>
          </a:solidFill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94854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9927" y="2670694"/>
            <a:ext cx="3273552" cy="1684497"/>
            <a:chOff x="0" y="609600"/>
            <a:chExt cx="1602" cy="836"/>
          </a:xfrm>
          <a:solidFill>
            <a:schemeClr val="bg1">
              <a:lumMod val="65000"/>
            </a:schemeClr>
          </a:solidFill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0" y="609600"/>
              <a:ext cx="1590" cy="836"/>
            </a:xfrm>
            <a:custGeom>
              <a:avLst/>
              <a:gdLst>
                <a:gd name="T0" fmla="*/ 1260 w 1590"/>
                <a:gd name="T1" fmla="*/ 812 h 836"/>
                <a:gd name="T2" fmla="*/ 1242 w 1590"/>
                <a:gd name="T3" fmla="*/ 738 h 836"/>
                <a:gd name="T4" fmla="*/ 1214 w 1590"/>
                <a:gd name="T5" fmla="*/ 666 h 836"/>
                <a:gd name="T6" fmla="*/ 1158 w 1590"/>
                <a:gd name="T7" fmla="*/ 560 h 836"/>
                <a:gd name="T8" fmla="*/ 1078 w 1590"/>
                <a:gd name="T9" fmla="*/ 470 h 836"/>
                <a:gd name="T10" fmla="*/ 970 w 1590"/>
                <a:gd name="T11" fmla="*/ 394 h 836"/>
                <a:gd name="T12" fmla="*/ 816 w 1590"/>
                <a:gd name="T13" fmla="*/ 356 h 836"/>
                <a:gd name="T14" fmla="*/ 646 w 1590"/>
                <a:gd name="T15" fmla="*/ 376 h 836"/>
                <a:gd name="T16" fmla="*/ 502 w 1590"/>
                <a:gd name="T17" fmla="*/ 458 h 836"/>
                <a:gd name="T18" fmla="*/ 442 w 1590"/>
                <a:gd name="T19" fmla="*/ 528 h 836"/>
                <a:gd name="T20" fmla="*/ 430 w 1590"/>
                <a:gd name="T21" fmla="*/ 554 h 836"/>
                <a:gd name="T22" fmla="*/ 388 w 1590"/>
                <a:gd name="T23" fmla="*/ 552 h 836"/>
                <a:gd name="T24" fmla="*/ 302 w 1590"/>
                <a:gd name="T25" fmla="*/ 546 h 836"/>
                <a:gd name="T26" fmla="*/ 158 w 1590"/>
                <a:gd name="T27" fmla="*/ 528 h 836"/>
                <a:gd name="T28" fmla="*/ 56 w 1590"/>
                <a:gd name="T29" fmla="*/ 502 h 836"/>
                <a:gd name="T30" fmla="*/ 12 w 1590"/>
                <a:gd name="T31" fmla="*/ 478 h 836"/>
                <a:gd name="T32" fmla="*/ 4 w 1590"/>
                <a:gd name="T33" fmla="*/ 460 h 836"/>
                <a:gd name="T34" fmla="*/ 26 w 1590"/>
                <a:gd name="T35" fmla="*/ 472 h 836"/>
                <a:gd name="T36" fmla="*/ 58 w 1590"/>
                <a:gd name="T37" fmla="*/ 486 h 836"/>
                <a:gd name="T38" fmla="*/ 110 w 1590"/>
                <a:gd name="T39" fmla="*/ 492 h 836"/>
                <a:gd name="T40" fmla="*/ 162 w 1590"/>
                <a:gd name="T41" fmla="*/ 434 h 836"/>
                <a:gd name="T42" fmla="*/ 186 w 1590"/>
                <a:gd name="T43" fmla="*/ 368 h 836"/>
                <a:gd name="T44" fmla="*/ 202 w 1590"/>
                <a:gd name="T45" fmla="*/ 320 h 836"/>
                <a:gd name="T46" fmla="*/ 200 w 1590"/>
                <a:gd name="T47" fmla="*/ 288 h 836"/>
                <a:gd name="T48" fmla="*/ 190 w 1590"/>
                <a:gd name="T49" fmla="*/ 280 h 836"/>
                <a:gd name="T50" fmla="*/ 190 w 1590"/>
                <a:gd name="T51" fmla="*/ 274 h 836"/>
                <a:gd name="T52" fmla="*/ 232 w 1590"/>
                <a:gd name="T53" fmla="*/ 242 h 836"/>
                <a:gd name="T54" fmla="*/ 294 w 1590"/>
                <a:gd name="T55" fmla="*/ 206 h 836"/>
                <a:gd name="T56" fmla="*/ 390 w 1590"/>
                <a:gd name="T57" fmla="*/ 172 h 836"/>
                <a:gd name="T58" fmla="*/ 492 w 1590"/>
                <a:gd name="T59" fmla="*/ 148 h 836"/>
                <a:gd name="T60" fmla="*/ 566 w 1590"/>
                <a:gd name="T61" fmla="*/ 136 h 836"/>
                <a:gd name="T62" fmla="*/ 674 w 1590"/>
                <a:gd name="T63" fmla="*/ 120 h 836"/>
                <a:gd name="T64" fmla="*/ 762 w 1590"/>
                <a:gd name="T65" fmla="*/ 106 h 836"/>
                <a:gd name="T66" fmla="*/ 802 w 1590"/>
                <a:gd name="T67" fmla="*/ 102 h 836"/>
                <a:gd name="T68" fmla="*/ 902 w 1590"/>
                <a:gd name="T69" fmla="*/ 86 h 836"/>
                <a:gd name="T70" fmla="*/ 1030 w 1590"/>
                <a:gd name="T71" fmla="*/ 68 h 836"/>
                <a:gd name="T72" fmla="*/ 1142 w 1590"/>
                <a:gd name="T73" fmla="*/ 52 h 836"/>
                <a:gd name="T74" fmla="*/ 1190 w 1590"/>
                <a:gd name="T75" fmla="*/ 46 h 836"/>
                <a:gd name="T76" fmla="*/ 1500 w 1590"/>
                <a:gd name="T77" fmla="*/ 8 h 836"/>
                <a:gd name="T78" fmla="*/ 1532 w 1590"/>
                <a:gd name="T79" fmla="*/ 34 h 836"/>
                <a:gd name="T80" fmla="*/ 1558 w 1590"/>
                <a:gd name="T81" fmla="*/ 74 h 836"/>
                <a:gd name="T82" fmla="*/ 1562 w 1590"/>
                <a:gd name="T83" fmla="*/ 146 h 836"/>
                <a:gd name="T84" fmla="*/ 1562 w 1590"/>
                <a:gd name="T85" fmla="*/ 222 h 836"/>
                <a:gd name="T86" fmla="*/ 1558 w 1590"/>
                <a:gd name="T87" fmla="*/ 316 h 836"/>
                <a:gd name="T88" fmla="*/ 1560 w 1590"/>
                <a:gd name="T89" fmla="*/ 388 h 836"/>
                <a:gd name="T90" fmla="*/ 1562 w 1590"/>
                <a:gd name="T91" fmla="*/ 484 h 836"/>
                <a:gd name="T92" fmla="*/ 1564 w 1590"/>
                <a:gd name="T93" fmla="*/ 548 h 836"/>
                <a:gd name="T94" fmla="*/ 1570 w 1590"/>
                <a:gd name="T95" fmla="*/ 642 h 836"/>
                <a:gd name="T96" fmla="*/ 1574 w 1590"/>
                <a:gd name="T97" fmla="*/ 708 h 836"/>
                <a:gd name="T98" fmla="*/ 1582 w 1590"/>
                <a:gd name="T99" fmla="*/ 786 h 836"/>
                <a:gd name="T100" fmla="*/ 1588 w 1590"/>
                <a:gd name="T101" fmla="*/ 830 h 836"/>
                <a:gd name="T102" fmla="*/ 1590 w 1590"/>
                <a:gd name="T103" fmla="*/ 834 h 836"/>
                <a:gd name="T104" fmla="*/ 1578 w 1590"/>
                <a:gd name="T105" fmla="*/ 836 h 836"/>
                <a:gd name="T106" fmla="*/ 1510 w 1590"/>
                <a:gd name="T107" fmla="*/ 836 h 836"/>
                <a:gd name="T108" fmla="*/ 1430 w 1590"/>
                <a:gd name="T109" fmla="*/ 836 h 836"/>
                <a:gd name="T110" fmla="*/ 1264 w 1590"/>
                <a:gd name="T111" fmla="*/ 83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0" h="836">
                  <a:moveTo>
                    <a:pt x="1264" y="834"/>
                  </a:moveTo>
                  <a:lnTo>
                    <a:pt x="1264" y="828"/>
                  </a:lnTo>
                  <a:lnTo>
                    <a:pt x="1260" y="812"/>
                  </a:lnTo>
                  <a:lnTo>
                    <a:pt x="1256" y="790"/>
                  </a:lnTo>
                  <a:lnTo>
                    <a:pt x="1250" y="764"/>
                  </a:lnTo>
                  <a:lnTo>
                    <a:pt x="1242" y="738"/>
                  </a:lnTo>
                  <a:lnTo>
                    <a:pt x="1234" y="712"/>
                  </a:lnTo>
                  <a:lnTo>
                    <a:pt x="1226" y="690"/>
                  </a:lnTo>
                  <a:lnTo>
                    <a:pt x="1214" y="666"/>
                  </a:lnTo>
                  <a:lnTo>
                    <a:pt x="1198" y="632"/>
                  </a:lnTo>
                  <a:lnTo>
                    <a:pt x="1180" y="596"/>
                  </a:lnTo>
                  <a:lnTo>
                    <a:pt x="1158" y="560"/>
                  </a:lnTo>
                  <a:lnTo>
                    <a:pt x="1132" y="526"/>
                  </a:lnTo>
                  <a:lnTo>
                    <a:pt x="1106" y="496"/>
                  </a:lnTo>
                  <a:lnTo>
                    <a:pt x="1078" y="470"/>
                  </a:lnTo>
                  <a:lnTo>
                    <a:pt x="1046" y="444"/>
                  </a:lnTo>
                  <a:lnTo>
                    <a:pt x="1010" y="418"/>
                  </a:lnTo>
                  <a:lnTo>
                    <a:pt x="970" y="394"/>
                  </a:lnTo>
                  <a:lnTo>
                    <a:pt x="924" y="376"/>
                  </a:lnTo>
                  <a:lnTo>
                    <a:pt x="874" y="364"/>
                  </a:lnTo>
                  <a:lnTo>
                    <a:pt x="816" y="356"/>
                  </a:lnTo>
                  <a:lnTo>
                    <a:pt x="760" y="356"/>
                  </a:lnTo>
                  <a:lnTo>
                    <a:pt x="702" y="362"/>
                  </a:lnTo>
                  <a:lnTo>
                    <a:pt x="646" y="376"/>
                  </a:lnTo>
                  <a:lnTo>
                    <a:pt x="590" y="398"/>
                  </a:lnTo>
                  <a:lnTo>
                    <a:pt x="540" y="428"/>
                  </a:lnTo>
                  <a:lnTo>
                    <a:pt x="502" y="458"/>
                  </a:lnTo>
                  <a:lnTo>
                    <a:pt x="476" y="484"/>
                  </a:lnTo>
                  <a:lnTo>
                    <a:pt x="456" y="508"/>
                  </a:lnTo>
                  <a:lnTo>
                    <a:pt x="442" y="528"/>
                  </a:lnTo>
                  <a:lnTo>
                    <a:pt x="434" y="542"/>
                  </a:lnTo>
                  <a:lnTo>
                    <a:pt x="432" y="550"/>
                  </a:lnTo>
                  <a:lnTo>
                    <a:pt x="430" y="554"/>
                  </a:lnTo>
                  <a:lnTo>
                    <a:pt x="424" y="554"/>
                  </a:lnTo>
                  <a:lnTo>
                    <a:pt x="410" y="554"/>
                  </a:lnTo>
                  <a:lnTo>
                    <a:pt x="388" y="552"/>
                  </a:lnTo>
                  <a:lnTo>
                    <a:pt x="362" y="552"/>
                  </a:lnTo>
                  <a:lnTo>
                    <a:pt x="332" y="550"/>
                  </a:lnTo>
                  <a:lnTo>
                    <a:pt x="302" y="546"/>
                  </a:lnTo>
                  <a:lnTo>
                    <a:pt x="246" y="540"/>
                  </a:lnTo>
                  <a:lnTo>
                    <a:pt x="198" y="534"/>
                  </a:lnTo>
                  <a:lnTo>
                    <a:pt x="158" y="528"/>
                  </a:lnTo>
                  <a:lnTo>
                    <a:pt x="122" y="522"/>
                  </a:lnTo>
                  <a:lnTo>
                    <a:pt x="86" y="514"/>
                  </a:lnTo>
                  <a:lnTo>
                    <a:pt x="56" y="502"/>
                  </a:lnTo>
                  <a:lnTo>
                    <a:pt x="40" y="494"/>
                  </a:lnTo>
                  <a:lnTo>
                    <a:pt x="24" y="486"/>
                  </a:lnTo>
                  <a:lnTo>
                    <a:pt x="12" y="478"/>
                  </a:lnTo>
                  <a:lnTo>
                    <a:pt x="4" y="472"/>
                  </a:lnTo>
                  <a:lnTo>
                    <a:pt x="0" y="470"/>
                  </a:lnTo>
                  <a:lnTo>
                    <a:pt x="4" y="460"/>
                  </a:lnTo>
                  <a:lnTo>
                    <a:pt x="8" y="462"/>
                  </a:lnTo>
                  <a:lnTo>
                    <a:pt x="16" y="466"/>
                  </a:lnTo>
                  <a:lnTo>
                    <a:pt x="26" y="472"/>
                  </a:lnTo>
                  <a:lnTo>
                    <a:pt x="36" y="478"/>
                  </a:lnTo>
                  <a:lnTo>
                    <a:pt x="46" y="482"/>
                  </a:lnTo>
                  <a:lnTo>
                    <a:pt x="58" y="486"/>
                  </a:lnTo>
                  <a:lnTo>
                    <a:pt x="76" y="492"/>
                  </a:lnTo>
                  <a:lnTo>
                    <a:pt x="94" y="494"/>
                  </a:lnTo>
                  <a:lnTo>
                    <a:pt x="110" y="492"/>
                  </a:lnTo>
                  <a:lnTo>
                    <a:pt x="130" y="482"/>
                  </a:lnTo>
                  <a:lnTo>
                    <a:pt x="148" y="460"/>
                  </a:lnTo>
                  <a:lnTo>
                    <a:pt x="162" y="434"/>
                  </a:lnTo>
                  <a:lnTo>
                    <a:pt x="170" y="414"/>
                  </a:lnTo>
                  <a:lnTo>
                    <a:pt x="178" y="392"/>
                  </a:lnTo>
                  <a:lnTo>
                    <a:pt x="186" y="368"/>
                  </a:lnTo>
                  <a:lnTo>
                    <a:pt x="194" y="350"/>
                  </a:lnTo>
                  <a:lnTo>
                    <a:pt x="198" y="336"/>
                  </a:lnTo>
                  <a:lnTo>
                    <a:pt x="202" y="320"/>
                  </a:lnTo>
                  <a:lnTo>
                    <a:pt x="204" y="306"/>
                  </a:lnTo>
                  <a:lnTo>
                    <a:pt x="202" y="294"/>
                  </a:lnTo>
                  <a:lnTo>
                    <a:pt x="200" y="288"/>
                  </a:lnTo>
                  <a:lnTo>
                    <a:pt x="196" y="284"/>
                  </a:lnTo>
                  <a:lnTo>
                    <a:pt x="192" y="282"/>
                  </a:lnTo>
                  <a:lnTo>
                    <a:pt x="190" y="280"/>
                  </a:lnTo>
                  <a:lnTo>
                    <a:pt x="186" y="278"/>
                  </a:lnTo>
                  <a:lnTo>
                    <a:pt x="186" y="278"/>
                  </a:lnTo>
                  <a:lnTo>
                    <a:pt x="190" y="274"/>
                  </a:lnTo>
                  <a:lnTo>
                    <a:pt x="200" y="266"/>
                  </a:lnTo>
                  <a:lnTo>
                    <a:pt x="214" y="254"/>
                  </a:lnTo>
                  <a:lnTo>
                    <a:pt x="232" y="242"/>
                  </a:lnTo>
                  <a:lnTo>
                    <a:pt x="248" y="230"/>
                  </a:lnTo>
                  <a:lnTo>
                    <a:pt x="264" y="220"/>
                  </a:lnTo>
                  <a:lnTo>
                    <a:pt x="294" y="206"/>
                  </a:lnTo>
                  <a:lnTo>
                    <a:pt x="328" y="190"/>
                  </a:lnTo>
                  <a:lnTo>
                    <a:pt x="364" y="178"/>
                  </a:lnTo>
                  <a:lnTo>
                    <a:pt x="390" y="172"/>
                  </a:lnTo>
                  <a:lnTo>
                    <a:pt x="422" y="164"/>
                  </a:lnTo>
                  <a:lnTo>
                    <a:pt x="458" y="156"/>
                  </a:lnTo>
                  <a:lnTo>
                    <a:pt x="492" y="148"/>
                  </a:lnTo>
                  <a:lnTo>
                    <a:pt x="520" y="142"/>
                  </a:lnTo>
                  <a:lnTo>
                    <a:pt x="538" y="140"/>
                  </a:lnTo>
                  <a:lnTo>
                    <a:pt x="566" y="136"/>
                  </a:lnTo>
                  <a:lnTo>
                    <a:pt x="600" y="130"/>
                  </a:lnTo>
                  <a:lnTo>
                    <a:pt x="636" y="124"/>
                  </a:lnTo>
                  <a:lnTo>
                    <a:pt x="674" y="120"/>
                  </a:lnTo>
                  <a:lnTo>
                    <a:pt x="710" y="114"/>
                  </a:lnTo>
                  <a:lnTo>
                    <a:pt x="740" y="110"/>
                  </a:lnTo>
                  <a:lnTo>
                    <a:pt x="762" y="106"/>
                  </a:lnTo>
                  <a:lnTo>
                    <a:pt x="774" y="106"/>
                  </a:lnTo>
                  <a:lnTo>
                    <a:pt x="782" y="104"/>
                  </a:lnTo>
                  <a:lnTo>
                    <a:pt x="802" y="102"/>
                  </a:lnTo>
                  <a:lnTo>
                    <a:pt x="830" y="98"/>
                  </a:lnTo>
                  <a:lnTo>
                    <a:pt x="864" y="92"/>
                  </a:lnTo>
                  <a:lnTo>
                    <a:pt x="902" y="86"/>
                  </a:lnTo>
                  <a:lnTo>
                    <a:pt x="944" y="80"/>
                  </a:lnTo>
                  <a:lnTo>
                    <a:pt x="988" y="74"/>
                  </a:lnTo>
                  <a:lnTo>
                    <a:pt x="1030" y="68"/>
                  </a:lnTo>
                  <a:lnTo>
                    <a:pt x="1072" y="62"/>
                  </a:lnTo>
                  <a:lnTo>
                    <a:pt x="1110" y="56"/>
                  </a:lnTo>
                  <a:lnTo>
                    <a:pt x="1142" y="52"/>
                  </a:lnTo>
                  <a:lnTo>
                    <a:pt x="1168" y="48"/>
                  </a:lnTo>
                  <a:lnTo>
                    <a:pt x="1184" y="46"/>
                  </a:lnTo>
                  <a:lnTo>
                    <a:pt x="1190" y="46"/>
                  </a:lnTo>
                  <a:lnTo>
                    <a:pt x="1486" y="0"/>
                  </a:lnTo>
                  <a:lnTo>
                    <a:pt x="1490" y="2"/>
                  </a:lnTo>
                  <a:lnTo>
                    <a:pt x="1500" y="8"/>
                  </a:lnTo>
                  <a:lnTo>
                    <a:pt x="1512" y="16"/>
                  </a:lnTo>
                  <a:lnTo>
                    <a:pt x="1524" y="24"/>
                  </a:lnTo>
                  <a:lnTo>
                    <a:pt x="1532" y="34"/>
                  </a:lnTo>
                  <a:lnTo>
                    <a:pt x="1540" y="44"/>
                  </a:lnTo>
                  <a:lnTo>
                    <a:pt x="1550" y="58"/>
                  </a:lnTo>
                  <a:lnTo>
                    <a:pt x="1558" y="74"/>
                  </a:lnTo>
                  <a:lnTo>
                    <a:pt x="1562" y="92"/>
                  </a:lnTo>
                  <a:lnTo>
                    <a:pt x="1562" y="118"/>
                  </a:lnTo>
                  <a:lnTo>
                    <a:pt x="1562" y="146"/>
                  </a:lnTo>
                  <a:lnTo>
                    <a:pt x="1562" y="176"/>
                  </a:lnTo>
                  <a:lnTo>
                    <a:pt x="1562" y="200"/>
                  </a:lnTo>
                  <a:lnTo>
                    <a:pt x="1562" y="222"/>
                  </a:lnTo>
                  <a:lnTo>
                    <a:pt x="1560" y="252"/>
                  </a:lnTo>
                  <a:lnTo>
                    <a:pt x="1558" y="284"/>
                  </a:lnTo>
                  <a:lnTo>
                    <a:pt x="1558" y="316"/>
                  </a:lnTo>
                  <a:lnTo>
                    <a:pt x="1558" y="338"/>
                  </a:lnTo>
                  <a:lnTo>
                    <a:pt x="1558" y="360"/>
                  </a:lnTo>
                  <a:lnTo>
                    <a:pt x="1560" y="388"/>
                  </a:lnTo>
                  <a:lnTo>
                    <a:pt x="1560" y="422"/>
                  </a:lnTo>
                  <a:lnTo>
                    <a:pt x="1562" y="456"/>
                  </a:lnTo>
                  <a:lnTo>
                    <a:pt x="1562" y="484"/>
                  </a:lnTo>
                  <a:lnTo>
                    <a:pt x="1562" y="504"/>
                  </a:lnTo>
                  <a:lnTo>
                    <a:pt x="1564" y="522"/>
                  </a:lnTo>
                  <a:lnTo>
                    <a:pt x="1564" y="548"/>
                  </a:lnTo>
                  <a:lnTo>
                    <a:pt x="1566" y="578"/>
                  </a:lnTo>
                  <a:lnTo>
                    <a:pt x="1568" y="612"/>
                  </a:lnTo>
                  <a:lnTo>
                    <a:pt x="1570" y="642"/>
                  </a:lnTo>
                  <a:lnTo>
                    <a:pt x="1572" y="670"/>
                  </a:lnTo>
                  <a:lnTo>
                    <a:pt x="1572" y="690"/>
                  </a:lnTo>
                  <a:lnTo>
                    <a:pt x="1574" y="708"/>
                  </a:lnTo>
                  <a:lnTo>
                    <a:pt x="1576" y="732"/>
                  </a:lnTo>
                  <a:lnTo>
                    <a:pt x="1580" y="760"/>
                  </a:lnTo>
                  <a:lnTo>
                    <a:pt x="1582" y="786"/>
                  </a:lnTo>
                  <a:lnTo>
                    <a:pt x="1586" y="808"/>
                  </a:lnTo>
                  <a:lnTo>
                    <a:pt x="1588" y="824"/>
                  </a:lnTo>
                  <a:lnTo>
                    <a:pt x="1588" y="830"/>
                  </a:lnTo>
                  <a:lnTo>
                    <a:pt x="1588" y="832"/>
                  </a:lnTo>
                  <a:lnTo>
                    <a:pt x="1590" y="832"/>
                  </a:lnTo>
                  <a:lnTo>
                    <a:pt x="1590" y="834"/>
                  </a:lnTo>
                  <a:lnTo>
                    <a:pt x="1588" y="836"/>
                  </a:lnTo>
                  <a:lnTo>
                    <a:pt x="1586" y="836"/>
                  </a:lnTo>
                  <a:lnTo>
                    <a:pt x="1578" y="836"/>
                  </a:lnTo>
                  <a:lnTo>
                    <a:pt x="1562" y="836"/>
                  </a:lnTo>
                  <a:lnTo>
                    <a:pt x="1538" y="836"/>
                  </a:lnTo>
                  <a:lnTo>
                    <a:pt x="1510" y="836"/>
                  </a:lnTo>
                  <a:lnTo>
                    <a:pt x="1480" y="836"/>
                  </a:lnTo>
                  <a:lnTo>
                    <a:pt x="1452" y="836"/>
                  </a:lnTo>
                  <a:lnTo>
                    <a:pt x="1430" y="836"/>
                  </a:lnTo>
                  <a:lnTo>
                    <a:pt x="1414" y="836"/>
                  </a:lnTo>
                  <a:lnTo>
                    <a:pt x="1408" y="836"/>
                  </a:lnTo>
                  <a:lnTo>
                    <a:pt x="1264" y="83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2" y="609600"/>
              <a:ext cx="1590" cy="836"/>
            </a:xfrm>
            <a:custGeom>
              <a:avLst/>
              <a:gdLst>
                <a:gd name="T0" fmla="*/ 1260 w 1590"/>
                <a:gd name="T1" fmla="*/ 812 h 836"/>
                <a:gd name="T2" fmla="*/ 1242 w 1590"/>
                <a:gd name="T3" fmla="*/ 738 h 836"/>
                <a:gd name="T4" fmla="*/ 1214 w 1590"/>
                <a:gd name="T5" fmla="*/ 666 h 836"/>
                <a:gd name="T6" fmla="*/ 1158 w 1590"/>
                <a:gd name="T7" fmla="*/ 560 h 836"/>
                <a:gd name="T8" fmla="*/ 1078 w 1590"/>
                <a:gd name="T9" fmla="*/ 470 h 836"/>
                <a:gd name="T10" fmla="*/ 970 w 1590"/>
                <a:gd name="T11" fmla="*/ 394 h 836"/>
                <a:gd name="T12" fmla="*/ 816 w 1590"/>
                <a:gd name="T13" fmla="*/ 356 h 836"/>
                <a:gd name="T14" fmla="*/ 646 w 1590"/>
                <a:gd name="T15" fmla="*/ 376 h 836"/>
                <a:gd name="T16" fmla="*/ 502 w 1590"/>
                <a:gd name="T17" fmla="*/ 458 h 836"/>
                <a:gd name="T18" fmla="*/ 442 w 1590"/>
                <a:gd name="T19" fmla="*/ 528 h 836"/>
                <a:gd name="T20" fmla="*/ 430 w 1590"/>
                <a:gd name="T21" fmla="*/ 554 h 836"/>
                <a:gd name="T22" fmla="*/ 388 w 1590"/>
                <a:gd name="T23" fmla="*/ 552 h 836"/>
                <a:gd name="T24" fmla="*/ 302 w 1590"/>
                <a:gd name="T25" fmla="*/ 546 h 836"/>
                <a:gd name="T26" fmla="*/ 158 w 1590"/>
                <a:gd name="T27" fmla="*/ 528 h 836"/>
                <a:gd name="T28" fmla="*/ 56 w 1590"/>
                <a:gd name="T29" fmla="*/ 502 h 836"/>
                <a:gd name="T30" fmla="*/ 12 w 1590"/>
                <a:gd name="T31" fmla="*/ 478 h 836"/>
                <a:gd name="T32" fmla="*/ 4 w 1590"/>
                <a:gd name="T33" fmla="*/ 460 h 836"/>
                <a:gd name="T34" fmla="*/ 26 w 1590"/>
                <a:gd name="T35" fmla="*/ 472 h 836"/>
                <a:gd name="T36" fmla="*/ 58 w 1590"/>
                <a:gd name="T37" fmla="*/ 486 h 836"/>
                <a:gd name="T38" fmla="*/ 110 w 1590"/>
                <a:gd name="T39" fmla="*/ 492 h 836"/>
                <a:gd name="T40" fmla="*/ 162 w 1590"/>
                <a:gd name="T41" fmla="*/ 434 h 836"/>
                <a:gd name="T42" fmla="*/ 186 w 1590"/>
                <a:gd name="T43" fmla="*/ 368 h 836"/>
                <a:gd name="T44" fmla="*/ 202 w 1590"/>
                <a:gd name="T45" fmla="*/ 320 h 836"/>
                <a:gd name="T46" fmla="*/ 200 w 1590"/>
                <a:gd name="T47" fmla="*/ 288 h 836"/>
                <a:gd name="T48" fmla="*/ 190 w 1590"/>
                <a:gd name="T49" fmla="*/ 280 h 836"/>
                <a:gd name="T50" fmla="*/ 190 w 1590"/>
                <a:gd name="T51" fmla="*/ 274 h 836"/>
                <a:gd name="T52" fmla="*/ 232 w 1590"/>
                <a:gd name="T53" fmla="*/ 242 h 836"/>
                <a:gd name="T54" fmla="*/ 294 w 1590"/>
                <a:gd name="T55" fmla="*/ 206 h 836"/>
                <a:gd name="T56" fmla="*/ 390 w 1590"/>
                <a:gd name="T57" fmla="*/ 172 h 836"/>
                <a:gd name="T58" fmla="*/ 492 w 1590"/>
                <a:gd name="T59" fmla="*/ 148 h 836"/>
                <a:gd name="T60" fmla="*/ 566 w 1590"/>
                <a:gd name="T61" fmla="*/ 136 h 836"/>
                <a:gd name="T62" fmla="*/ 674 w 1590"/>
                <a:gd name="T63" fmla="*/ 120 h 836"/>
                <a:gd name="T64" fmla="*/ 762 w 1590"/>
                <a:gd name="T65" fmla="*/ 106 h 836"/>
                <a:gd name="T66" fmla="*/ 802 w 1590"/>
                <a:gd name="T67" fmla="*/ 102 h 836"/>
                <a:gd name="T68" fmla="*/ 902 w 1590"/>
                <a:gd name="T69" fmla="*/ 86 h 836"/>
                <a:gd name="T70" fmla="*/ 1030 w 1590"/>
                <a:gd name="T71" fmla="*/ 68 h 836"/>
                <a:gd name="T72" fmla="*/ 1142 w 1590"/>
                <a:gd name="T73" fmla="*/ 52 h 836"/>
                <a:gd name="T74" fmla="*/ 1190 w 1590"/>
                <a:gd name="T75" fmla="*/ 46 h 836"/>
                <a:gd name="T76" fmla="*/ 1500 w 1590"/>
                <a:gd name="T77" fmla="*/ 8 h 836"/>
                <a:gd name="T78" fmla="*/ 1532 w 1590"/>
                <a:gd name="T79" fmla="*/ 34 h 836"/>
                <a:gd name="T80" fmla="*/ 1558 w 1590"/>
                <a:gd name="T81" fmla="*/ 74 h 836"/>
                <a:gd name="T82" fmla="*/ 1562 w 1590"/>
                <a:gd name="T83" fmla="*/ 146 h 836"/>
                <a:gd name="T84" fmla="*/ 1562 w 1590"/>
                <a:gd name="T85" fmla="*/ 222 h 836"/>
                <a:gd name="T86" fmla="*/ 1558 w 1590"/>
                <a:gd name="T87" fmla="*/ 316 h 836"/>
                <a:gd name="T88" fmla="*/ 1560 w 1590"/>
                <a:gd name="T89" fmla="*/ 388 h 836"/>
                <a:gd name="T90" fmla="*/ 1562 w 1590"/>
                <a:gd name="T91" fmla="*/ 484 h 836"/>
                <a:gd name="T92" fmla="*/ 1564 w 1590"/>
                <a:gd name="T93" fmla="*/ 548 h 836"/>
                <a:gd name="T94" fmla="*/ 1570 w 1590"/>
                <a:gd name="T95" fmla="*/ 642 h 836"/>
                <a:gd name="T96" fmla="*/ 1574 w 1590"/>
                <a:gd name="T97" fmla="*/ 708 h 836"/>
                <a:gd name="T98" fmla="*/ 1582 w 1590"/>
                <a:gd name="T99" fmla="*/ 786 h 836"/>
                <a:gd name="T100" fmla="*/ 1588 w 1590"/>
                <a:gd name="T101" fmla="*/ 830 h 836"/>
                <a:gd name="T102" fmla="*/ 1590 w 1590"/>
                <a:gd name="T103" fmla="*/ 834 h 836"/>
                <a:gd name="T104" fmla="*/ 1578 w 1590"/>
                <a:gd name="T105" fmla="*/ 836 h 836"/>
                <a:gd name="T106" fmla="*/ 1510 w 1590"/>
                <a:gd name="T107" fmla="*/ 836 h 836"/>
                <a:gd name="T108" fmla="*/ 1430 w 1590"/>
                <a:gd name="T109" fmla="*/ 836 h 836"/>
                <a:gd name="T110" fmla="*/ 1264 w 1590"/>
                <a:gd name="T111" fmla="*/ 83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0" h="836">
                  <a:moveTo>
                    <a:pt x="1264" y="834"/>
                  </a:moveTo>
                  <a:lnTo>
                    <a:pt x="1264" y="828"/>
                  </a:lnTo>
                  <a:lnTo>
                    <a:pt x="1260" y="812"/>
                  </a:lnTo>
                  <a:lnTo>
                    <a:pt x="1256" y="790"/>
                  </a:lnTo>
                  <a:lnTo>
                    <a:pt x="1250" y="764"/>
                  </a:lnTo>
                  <a:lnTo>
                    <a:pt x="1242" y="738"/>
                  </a:lnTo>
                  <a:lnTo>
                    <a:pt x="1234" y="712"/>
                  </a:lnTo>
                  <a:lnTo>
                    <a:pt x="1226" y="690"/>
                  </a:lnTo>
                  <a:lnTo>
                    <a:pt x="1214" y="666"/>
                  </a:lnTo>
                  <a:lnTo>
                    <a:pt x="1198" y="632"/>
                  </a:lnTo>
                  <a:lnTo>
                    <a:pt x="1180" y="596"/>
                  </a:lnTo>
                  <a:lnTo>
                    <a:pt x="1158" y="560"/>
                  </a:lnTo>
                  <a:lnTo>
                    <a:pt x="1132" y="526"/>
                  </a:lnTo>
                  <a:lnTo>
                    <a:pt x="1106" y="496"/>
                  </a:lnTo>
                  <a:lnTo>
                    <a:pt x="1078" y="470"/>
                  </a:lnTo>
                  <a:lnTo>
                    <a:pt x="1046" y="444"/>
                  </a:lnTo>
                  <a:lnTo>
                    <a:pt x="1010" y="418"/>
                  </a:lnTo>
                  <a:lnTo>
                    <a:pt x="970" y="394"/>
                  </a:lnTo>
                  <a:lnTo>
                    <a:pt x="924" y="376"/>
                  </a:lnTo>
                  <a:lnTo>
                    <a:pt x="874" y="364"/>
                  </a:lnTo>
                  <a:lnTo>
                    <a:pt x="816" y="356"/>
                  </a:lnTo>
                  <a:lnTo>
                    <a:pt x="760" y="356"/>
                  </a:lnTo>
                  <a:lnTo>
                    <a:pt x="702" y="362"/>
                  </a:lnTo>
                  <a:lnTo>
                    <a:pt x="646" y="376"/>
                  </a:lnTo>
                  <a:lnTo>
                    <a:pt x="590" y="398"/>
                  </a:lnTo>
                  <a:lnTo>
                    <a:pt x="540" y="428"/>
                  </a:lnTo>
                  <a:lnTo>
                    <a:pt x="502" y="458"/>
                  </a:lnTo>
                  <a:lnTo>
                    <a:pt x="476" y="484"/>
                  </a:lnTo>
                  <a:lnTo>
                    <a:pt x="456" y="508"/>
                  </a:lnTo>
                  <a:lnTo>
                    <a:pt x="442" y="528"/>
                  </a:lnTo>
                  <a:lnTo>
                    <a:pt x="434" y="542"/>
                  </a:lnTo>
                  <a:lnTo>
                    <a:pt x="432" y="550"/>
                  </a:lnTo>
                  <a:lnTo>
                    <a:pt x="430" y="554"/>
                  </a:lnTo>
                  <a:lnTo>
                    <a:pt x="424" y="554"/>
                  </a:lnTo>
                  <a:lnTo>
                    <a:pt x="410" y="554"/>
                  </a:lnTo>
                  <a:lnTo>
                    <a:pt x="388" y="552"/>
                  </a:lnTo>
                  <a:lnTo>
                    <a:pt x="362" y="552"/>
                  </a:lnTo>
                  <a:lnTo>
                    <a:pt x="332" y="550"/>
                  </a:lnTo>
                  <a:lnTo>
                    <a:pt x="302" y="546"/>
                  </a:lnTo>
                  <a:lnTo>
                    <a:pt x="246" y="540"/>
                  </a:lnTo>
                  <a:lnTo>
                    <a:pt x="198" y="534"/>
                  </a:lnTo>
                  <a:lnTo>
                    <a:pt x="158" y="528"/>
                  </a:lnTo>
                  <a:lnTo>
                    <a:pt x="122" y="522"/>
                  </a:lnTo>
                  <a:lnTo>
                    <a:pt x="86" y="514"/>
                  </a:lnTo>
                  <a:lnTo>
                    <a:pt x="56" y="502"/>
                  </a:lnTo>
                  <a:lnTo>
                    <a:pt x="40" y="494"/>
                  </a:lnTo>
                  <a:lnTo>
                    <a:pt x="24" y="486"/>
                  </a:lnTo>
                  <a:lnTo>
                    <a:pt x="12" y="478"/>
                  </a:lnTo>
                  <a:lnTo>
                    <a:pt x="4" y="472"/>
                  </a:lnTo>
                  <a:lnTo>
                    <a:pt x="0" y="470"/>
                  </a:lnTo>
                  <a:lnTo>
                    <a:pt x="4" y="460"/>
                  </a:lnTo>
                  <a:lnTo>
                    <a:pt x="8" y="462"/>
                  </a:lnTo>
                  <a:lnTo>
                    <a:pt x="16" y="466"/>
                  </a:lnTo>
                  <a:lnTo>
                    <a:pt x="26" y="472"/>
                  </a:lnTo>
                  <a:lnTo>
                    <a:pt x="36" y="478"/>
                  </a:lnTo>
                  <a:lnTo>
                    <a:pt x="46" y="482"/>
                  </a:lnTo>
                  <a:lnTo>
                    <a:pt x="58" y="486"/>
                  </a:lnTo>
                  <a:lnTo>
                    <a:pt x="76" y="492"/>
                  </a:lnTo>
                  <a:lnTo>
                    <a:pt x="94" y="494"/>
                  </a:lnTo>
                  <a:lnTo>
                    <a:pt x="110" y="492"/>
                  </a:lnTo>
                  <a:lnTo>
                    <a:pt x="130" y="482"/>
                  </a:lnTo>
                  <a:lnTo>
                    <a:pt x="148" y="460"/>
                  </a:lnTo>
                  <a:lnTo>
                    <a:pt x="162" y="434"/>
                  </a:lnTo>
                  <a:lnTo>
                    <a:pt x="170" y="414"/>
                  </a:lnTo>
                  <a:lnTo>
                    <a:pt x="178" y="392"/>
                  </a:lnTo>
                  <a:lnTo>
                    <a:pt x="186" y="368"/>
                  </a:lnTo>
                  <a:lnTo>
                    <a:pt x="194" y="350"/>
                  </a:lnTo>
                  <a:lnTo>
                    <a:pt x="198" y="336"/>
                  </a:lnTo>
                  <a:lnTo>
                    <a:pt x="202" y="320"/>
                  </a:lnTo>
                  <a:lnTo>
                    <a:pt x="204" y="306"/>
                  </a:lnTo>
                  <a:lnTo>
                    <a:pt x="202" y="294"/>
                  </a:lnTo>
                  <a:lnTo>
                    <a:pt x="200" y="288"/>
                  </a:lnTo>
                  <a:lnTo>
                    <a:pt x="196" y="284"/>
                  </a:lnTo>
                  <a:lnTo>
                    <a:pt x="192" y="282"/>
                  </a:lnTo>
                  <a:lnTo>
                    <a:pt x="190" y="280"/>
                  </a:lnTo>
                  <a:lnTo>
                    <a:pt x="186" y="278"/>
                  </a:lnTo>
                  <a:lnTo>
                    <a:pt x="186" y="278"/>
                  </a:lnTo>
                  <a:lnTo>
                    <a:pt x="190" y="274"/>
                  </a:lnTo>
                  <a:lnTo>
                    <a:pt x="200" y="266"/>
                  </a:lnTo>
                  <a:lnTo>
                    <a:pt x="214" y="254"/>
                  </a:lnTo>
                  <a:lnTo>
                    <a:pt x="232" y="242"/>
                  </a:lnTo>
                  <a:lnTo>
                    <a:pt x="248" y="230"/>
                  </a:lnTo>
                  <a:lnTo>
                    <a:pt x="264" y="220"/>
                  </a:lnTo>
                  <a:lnTo>
                    <a:pt x="294" y="206"/>
                  </a:lnTo>
                  <a:lnTo>
                    <a:pt x="328" y="190"/>
                  </a:lnTo>
                  <a:lnTo>
                    <a:pt x="364" y="178"/>
                  </a:lnTo>
                  <a:lnTo>
                    <a:pt x="390" y="172"/>
                  </a:lnTo>
                  <a:lnTo>
                    <a:pt x="422" y="164"/>
                  </a:lnTo>
                  <a:lnTo>
                    <a:pt x="458" y="156"/>
                  </a:lnTo>
                  <a:lnTo>
                    <a:pt x="492" y="148"/>
                  </a:lnTo>
                  <a:lnTo>
                    <a:pt x="520" y="142"/>
                  </a:lnTo>
                  <a:lnTo>
                    <a:pt x="538" y="140"/>
                  </a:lnTo>
                  <a:lnTo>
                    <a:pt x="566" y="136"/>
                  </a:lnTo>
                  <a:lnTo>
                    <a:pt x="600" y="130"/>
                  </a:lnTo>
                  <a:lnTo>
                    <a:pt x="636" y="124"/>
                  </a:lnTo>
                  <a:lnTo>
                    <a:pt x="674" y="120"/>
                  </a:lnTo>
                  <a:lnTo>
                    <a:pt x="710" y="114"/>
                  </a:lnTo>
                  <a:lnTo>
                    <a:pt x="740" y="110"/>
                  </a:lnTo>
                  <a:lnTo>
                    <a:pt x="762" y="106"/>
                  </a:lnTo>
                  <a:lnTo>
                    <a:pt x="774" y="106"/>
                  </a:lnTo>
                  <a:lnTo>
                    <a:pt x="782" y="104"/>
                  </a:lnTo>
                  <a:lnTo>
                    <a:pt x="802" y="102"/>
                  </a:lnTo>
                  <a:lnTo>
                    <a:pt x="830" y="98"/>
                  </a:lnTo>
                  <a:lnTo>
                    <a:pt x="864" y="92"/>
                  </a:lnTo>
                  <a:lnTo>
                    <a:pt x="902" y="86"/>
                  </a:lnTo>
                  <a:lnTo>
                    <a:pt x="944" y="80"/>
                  </a:lnTo>
                  <a:lnTo>
                    <a:pt x="988" y="74"/>
                  </a:lnTo>
                  <a:lnTo>
                    <a:pt x="1030" y="68"/>
                  </a:lnTo>
                  <a:lnTo>
                    <a:pt x="1072" y="62"/>
                  </a:lnTo>
                  <a:lnTo>
                    <a:pt x="1110" y="56"/>
                  </a:lnTo>
                  <a:lnTo>
                    <a:pt x="1142" y="52"/>
                  </a:lnTo>
                  <a:lnTo>
                    <a:pt x="1168" y="48"/>
                  </a:lnTo>
                  <a:lnTo>
                    <a:pt x="1184" y="46"/>
                  </a:lnTo>
                  <a:lnTo>
                    <a:pt x="1190" y="46"/>
                  </a:lnTo>
                  <a:lnTo>
                    <a:pt x="1486" y="0"/>
                  </a:lnTo>
                  <a:lnTo>
                    <a:pt x="1490" y="2"/>
                  </a:lnTo>
                  <a:lnTo>
                    <a:pt x="1500" y="8"/>
                  </a:lnTo>
                  <a:lnTo>
                    <a:pt x="1512" y="16"/>
                  </a:lnTo>
                  <a:lnTo>
                    <a:pt x="1524" y="24"/>
                  </a:lnTo>
                  <a:lnTo>
                    <a:pt x="1532" y="34"/>
                  </a:lnTo>
                  <a:lnTo>
                    <a:pt x="1540" y="44"/>
                  </a:lnTo>
                  <a:lnTo>
                    <a:pt x="1550" y="58"/>
                  </a:lnTo>
                  <a:lnTo>
                    <a:pt x="1558" y="74"/>
                  </a:lnTo>
                  <a:lnTo>
                    <a:pt x="1562" y="92"/>
                  </a:lnTo>
                  <a:lnTo>
                    <a:pt x="1562" y="118"/>
                  </a:lnTo>
                  <a:lnTo>
                    <a:pt x="1562" y="146"/>
                  </a:lnTo>
                  <a:lnTo>
                    <a:pt x="1562" y="176"/>
                  </a:lnTo>
                  <a:lnTo>
                    <a:pt x="1562" y="200"/>
                  </a:lnTo>
                  <a:lnTo>
                    <a:pt x="1562" y="222"/>
                  </a:lnTo>
                  <a:lnTo>
                    <a:pt x="1560" y="252"/>
                  </a:lnTo>
                  <a:lnTo>
                    <a:pt x="1558" y="284"/>
                  </a:lnTo>
                  <a:lnTo>
                    <a:pt x="1558" y="316"/>
                  </a:lnTo>
                  <a:lnTo>
                    <a:pt x="1558" y="338"/>
                  </a:lnTo>
                  <a:lnTo>
                    <a:pt x="1558" y="360"/>
                  </a:lnTo>
                  <a:lnTo>
                    <a:pt x="1560" y="388"/>
                  </a:lnTo>
                  <a:lnTo>
                    <a:pt x="1560" y="422"/>
                  </a:lnTo>
                  <a:lnTo>
                    <a:pt x="1562" y="456"/>
                  </a:lnTo>
                  <a:lnTo>
                    <a:pt x="1562" y="484"/>
                  </a:lnTo>
                  <a:lnTo>
                    <a:pt x="1562" y="504"/>
                  </a:lnTo>
                  <a:lnTo>
                    <a:pt x="1564" y="522"/>
                  </a:lnTo>
                  <a:lnTo>
                    <a:pt x="1564" y="548"/>
                  </a:lnTo>
                  <a:lnTo>
                    <a:pt x="1566" y="578"/>
                  </a:lnTo>
                  <a:lnTo>
                    <a:pt x="1568" y="612"/>
                  </a:lnTo>
                  <a:lnTo>
                    <a:pt x="1570" y="642"/>
                  </a:lnTo>
                  <a:lnTo>
                    <a:pt x="1572" y="670"/>
                  </a:lnTo>
                  <a:lnTo>
                    <a:pt x="1572" y="690"/>
                  </a:lnTo>
                  <a:lnTo>
                    <a:pt x="1574" y="708"/>
                  </a:lnTo>
                  <a:lnTo>
                    <a:pt x="1576" y="732"/>
                  </a:lnTo>
                  <a:lnTo>
                    <a:pt x="1580" y="760"/>
                  </a:lnTo>
                  <a:lnTo>
                    <a:pt x="1582" y="786"/>
                  </a:lnTo>
                  <a:lnTo>
                    <a:pt x="1586" y="808"/>
                  </a:lnTo>
                  <a:lnTo>
                    <a:pt x="1588" y="824"/>
                  </a:lnTo>
                  <a:lnTo>
                    <a:pt x="1588" y="830"/>
                  </a:lnTo>
                  <a:lnTo>
                    <a:pt x="1588" y="832"/>
                  </a:lnTo>
                  <a:lnTo>
                    <a:pt x="1590" y="832"/>
                  </a:lnTo>
                  <a:lnTo>
                    <a:pt x="1590" y="834"/>
                  </a:lnTo>
                  <a:lnTo>
                    <a:pt x="1588" y="836"/>
                  </a:lnTo>
                  <a:lnTo>
                    <a:pt x="1586" y="836"/>
                  </a:lnTo>
                  <a:lnTo>
                    <a:pt x="1578" y="836"/>
                  </a:lnTo>
                  <a:lnTo>
                    <a:pt x="1562" y="836"/>
                  </a:lnTo>
                  <a:lnTo>
                    <a:pt x="1538" y="836"/>
                  </a:lnTo>
                  <a:lnTo>
                    <a:pt x="1510" y="836"/>
                  </a:lnTo>
                  <a:lnTo>
                    <a:pt x="1480" y="836"/>
                  </a:lnTo>
                  <a:lnTo>
                    <a:pt x="1452" y="836"/>
                  </a:lnTo>
                  <a:lnTo>
                    <a:pt x="1430" y="836"/>
                  </a:lnTo>
                  <a:lnTo>
                    <a:pt x="1414" y="836"/>
                  </a:lnTo>
                  <a:lnTo>
                    <a:pt x="1408" y="836"/>
                  </a:lnTo>
                  <a:lnTo>
                    <a:pt x="1264" y="834"/>
                  </a:lnTo>
                </a:path>
              </a:pathLst>
            </a:custGeom>
            <a:grpFill/>
            <a:ln w="31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38260" y="1865982"/>
            <a:ext cx="2686503" cy="2507457"/>
            <a:chOff x="2371725" y="0"/>
            <a:chExt cx="1302" cy="1246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27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10000" y="4681538"/>
            <a:ext cx="4938464" cy="16973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buNone/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Нанести </a:t>
            </a:r>
            <a:r>
              <a:rPr lang="nl-B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DX5136/DX34 (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блендер</a:t>
            </a:r>
            <a:r>
              <a:rPr lang="nl-B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пропорции </a:t>
            </a:r>
            <a:r>
              <a:rPr lang="nl-B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 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просушить</a:t>
            </a:r>
            <a:endParaRPr lang="nl-BE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buNone/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Примечания</a:t>
            </a:r>
            <a:r>
              <a:rPr lang="nl-B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spcBef>
                <a:spcPct val="15000"/>
              </a:spcBef>
              <a:buClr>
                <a:srgbClr val="A9C3D7"/>
              </a:buClr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жарких и сухих климатических условиях блендер можно наносить на всю деталь</a:t>
            </a:r>
          </a:p>
          <a:p>
            <a:pPr marL="285750" indent="-285750">
              <a:spcBef>
                <a:spcPct val="15000"/>
              </a:spcBef>
              <a:buClr>
                <a:srgbClr val="A9C3D7"/>
              </a:buClr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возможен метод нанесения мокрым по мокрому</a:t>
            </a:r>
          </a:p>
        </p:txBody>
      </p:sp>
      <p:cxnSp>
        <p:nvCxnSpPr>
          <p:cNvPr id="10247" name="Straight Arrow Connector 15"/>
          <p:cNvCxnSpPr>
            <a:cxnSpLocks noChangeShapeType="1"/>
          </p:cNvCxnSpPr>
          <p:nvPr/>
        </p:nvCxnSpPr>
        <p:spPr bwMode="auto">
          <a:xfrm>
            <a:off x="3841750" y="4546600"/>
            <a:ext cx="2157413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616700" y="1430338"/>
            <a:ext cx="2286000" cy="2184400"/>
            <a:chOff x="6459538" y="909638"/>
            <a:chExt cx="2286000" cy="2721475"/>
          </a:xfrm>
        </p:grpSpPr>
        <p:grpSp>
          <p:nvGrpSpPr>
            <p:cNvPr id="17417" name="Group 13"/>
            <p:cNvGrpSpPr>
              <a:grpSpLocks/>
            </p:cNvGrpSpPr>
            <p:nvPr/>
          </p:nvGrpSpPr>
          <p:grpSpPr bwMode="auto">
            <a:xfrm>
              <a:off x="6459538" y="909638"/>
              <a:ext cx="2286000" cy="471006"/>
              <a:chOff x="6459538" y="909638"/>
              <a:chExt cx="2286000" cy="471006"/>
            </a:xfrm>
          </p:grpSpPr>
          <p:sp>
            <p:nvSpPr>
              <p:cNvPr id="17419" name="AutoShape 34"/>
              <p:cNvSpPr>
                <a:spLocks noChangeArrowheads="1"/>
              </p:cNvSpPr>
              <p:nvPr/>
            </p:nvSpPr>
            <p:spPr bwMode="auto">
              <a:xfrm>
                <a:off x="6459538" y="909638"/>
                <a:ext cx="2286000" cy="455612"/>
              </a:xfrm>
              <a:prstGeom prst="roundRect">
                <a:avLst>
                  <a:gd name="adj" fmla="val 22648"/>
                </a:avLst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CDCDCD">
                      <a:alpha val="60001"/>
                    </a:srgbClr>
                  </a:gs>
                </a:gsLst>
                <a:lin ang="5400000" scaled="1"/>
              </a:gradFill>
              <a:ln w="19050" algn="ctr">
                <a:solidFill>
                  <a:srgbClr val="CDCDCD">
                    <a:alpha val="30196"/>
                  </a:srgbClr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lvl1pPr>
                  <a:spcBef>
                    <a:spcPct val="20000"/>
                  </a:spcBef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 b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15000"/>
                  </a:spcBef>
                  <a:buClr>
                    <a:srgbClr val="A9C3D7"/>
                  </a:buClr>
                  <a:buFont typeface="Wingdings" panose="05000000000000000000" pitchFamily="2" charset="2"/>
                  <a:buNone/>
                </a:pPr>
                <a:endParaRPr lang="en-US" alt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7420" name="Rectangle 35"/>
              <p:cNvSpPr>
                <a:spLocks noChangeArrowheads="1"/>
              </p:cNvSpPr>
              <p:nvPr/>
            </p:nvSpPr>
            <p:spPr bwMode="auto">
              <a:xfrm>
                <a:off x="6748463" y="958850"/>
                <a:ext cx="1083951" cy="42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defRPr sz="1600" b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15000"/>
                  </a:spcBef>
                  <a:buClr>
                    <a:srgbClr val="A9C3D7"/>
                  </a:buClr>
                  <a:buFont typeface="Wingdings" panose="05000000000000000000" pitchFamily="2" charset="2"/>
                  <a:buNone/>
                </a:pPr>
                <a:r>
                  <a:rPr lang="ru-RU" altLang="en-US" sz="1600" b="1" dirty="0">
                    <a:latin typeface="Arial Narrow" panose="020B0606020202030204" pitchFamily="34" charset="0"/>
                  </a:rPr>
                  <a:t>Внимание!</a:t>
                </a:r>
                <a:endParaRPr lang="en-US" altLang="en-US" sz="1600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7418" name="AutoShape 34"/>
            <p:cNvSpPr>
              <a:spLocks noChangeArrowheads="1"/>
            </p:cNvSpPr>
            <p:nvPr/>
          </p:nvSpPr>
          <p:spPr bwMode="auto">
            <a:xfrm>
              <a:off x="6459538" y="1438373"/>
              <a:ext cx="2286000" cy="2192740"/>
            </a:xfrm>
            <a:prstGeom prst="roundRect">
              <a:avLst>
                <a:gd name="adj" fmla="val 22648"/>
              </a:avLst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CDCDCD">
                    <a:alpha val="60001"/>
                  </a:srgbClr>
                </a:gs>
              </a:gsLst>
              <a:lin ang="5400000" scaled="1"/>
            </a:gradFill>
            <a:ln w="19050" algn="ctr">
              <a:solidFill>
                <a:srgbClr val="CDCDCD">
                  <a:alpha val="30196"/>
                </a:srgbClr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15000"/>
                </a:spcBef>
                <a:spcAft>
                  <a:spcPct val="0"/>
                </a:spcAft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15000"/>
                </a:spcBef>
                <a:spcAft>
                  <a:spcPct val="0"/>
                </a:spcAft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15000"/>
                </a:spcBef>
                <a:spcAft>
                  <a:spcPct val="0"/>
                </a:spcAft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15000"/>
                </a:spcBef>
                <a:spcAft>
                  <a:spcPct val="0"/>
                </a:spcAft>
                <a:buClr>
                  <a:srgbClr val="A9C3D7"/>
                </a:buClr>
                <a:buFont typeface="Wingdings" panose="05000000000000000000" pitchFamily="2" charset="2"/>
                <a:defRPr sz="1600">
                  <a:solidFill>
                    <a:schemeClr val="bg2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ru-RU" dirty="0">
                  <a:solidFill>
                    <a:schemeClr val="tx1"/>
                  </a:solidFill>
                </a:rPr>
                <a:t>В зависимости от климатических условий необходимо выбрать более быстрый или медленный разбавитель</a:t>
              </a:r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621792" y="1042416"/>
            <a:ext cx="7191970" cy="503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81222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1836" y="3316106"/>
            <a:ext cx="3273552" cy="1682496"/>
            <a:chOff x="0" y="609600"/>
            <a:chExt cx="1590" cy="836"/>
          </a:xfrm>
          <a:gradFill>
            <a:gsLst>
              <a:gs pos="0">
                <a:schemeClr val="bg1">
                  <a:lumMod val="65000"/>
                </a:schemeClr>
              </a:gs>
              <a:gs pos="100000">
                <a:srgbClr val="A9C3D7"/>
              </a:gs>
              <a:gs pos="100000">
                <a:schemeClr val="bg1">
                  <a:lumMod val="95000"/>
                </a:schemeClr>
              </a:gs>
            </a:gsLst>
            <a:lin ang="0" scaled="1"/>
          </a:gradFill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0" y="609600"/>
              <a:ext cx="1590" cy="836"/>
            </a:xfrm>
            <a:custGeom>
              <a:avLst/>
              <a:gdLst>
                <a:gd name="T0" fmla="*/ 1260 w 1590"/>
                <a:gd name="T1" fmla="*/ 812 h 836"/>
                <a:gd name="T2" fmla="*/ 1242 w 1590"/>
                <a:gd name="T3" fmla="*/ 738 h 836"/>
                <a:gd name="T4" fmla="*/ 1214 w 1590"/>
                <a:gd name="T5" fmla="*/ 666 h 836"/>
                <a:gd name="T6" fmla="*/ 1158 w 1590"/>
                <a:gd name="T7" fmla="*/ 560 h 836"/>
                <a:gd name="T8" fmla="*/ 1078 w 1590"/>
                <a:gd name="T9" fmla="*/ 470 h 836"/>
                <a:gd name="T10" fmla="*/ 970 w 1590"/>
                <a:gd name="T11" fmla="*/ 394 h 836"/>
                <a:gd name="T12" fmla="*/ 816 w 1590"/>
                <a:gd name="T13" fmla="*/ 356 h 836"/>
                <a:gd name="T14" fmla="*/ 646 w 1590"/>
                <a:gd name="T15" fmla="*/ 376 h 836"/>
                <a:gd name="T16" fmla="*/ 502 w 1590"/>
                <a:gd name="T17" fmla="*/ 458 h 836"/>
                <a:gd name="T18" fmla="*/ 442 w 1590"/>
                <a:gd name="T19" fmla="*/ 528 h 836"/>
                <a:gd name="T20" fmla="*/ 430 w 1590"/>
                <a:gd name="T21" fmla="*/ 554 h 836"/>
                <a:gd name="T22" fmla="*/ 388 w 1590"/>
                <a:gd name="T23" fmla="*/ 552 h 836"/>
                <a:gd name="T24" fmla="*/ 302 w 1590"/>
                <a:gd name="T25" fmla="*/ 546 h 836"/>
                <a:gd name="T26" fmla="*/ 158 w 1590"/>
                <a:gd name="T27" fmla="*/ 528 h 836"/>
                <a:gd name="T28" fmla="*/ 56 w 1590"/>
                <a:gd name="T29" fmla="*/ 502 h 836"/>
                <a:gd name="T30" fmla="*/ 12 w 1590"/>
                <a:gd name="T31" fmla="*/ 478 h 836"/>
                <a:gd name="T32" fmla="*/ 4 w 1590"/>
                <a:gd name="T33" fmla="*/ 460 h 836"/>
                <a:gd name="T34" fmla="*/ 26 w 1590"/>
                <a:gd name="T35" fmla="*/ 472 h 836"/>
                <a:gd name="T36" fmla="*/ 58 w 1590"/>
                <a:gd name="T37" fmla="*/ 486 h 836"/>
                <a:gd name="T38" fmla="*/ 110 w 1590"/>
                <a:gd name="T39" fmla="*/ 492 h 836"/>
                <a:gd name="T40" fmla="*/ 162 w 1590"/>
                <a:gd name="T41" fmla="*/ 434 h 836"/>
                <a:gd name="T42" fmla="*/ 186 w 1590"/>
                <a:gd name="T43" fmla="*/ 368 h 836"/>
                <a:gd name="T44" fmla="*/ 202 w 1590"/>
                <a:gd name="T45" fmla="*/ 320 h 836"/>
                <a:gd name="T46" fmla="*/ 200 w 1590"/>
                <a:gd name="T47" fmla="*/ 288 h 836"/>
                <a:gd name="T48" fmla="*/ 190 w 1590"/>
                <a:gd name="T49" fmla="*/ 280 h 836"/>
                <a:gd name="T50" fmla="*/ 190 w 1590"/>
                <a:gd name="T51" fmla="*/ 274 h 836"/>
                <a:gd name="T52" fmla="*/ 232 w 1590"/>
                <a:gd name="T53" fmla="*/ 242 h 836"/>
                <a:gd name="T54" fmla="*/ 294 w 1590"/>
                <a:gd name="T55" fmla="*/ 206 h 836"/>
                <a:gd name="T56" fmla="*/ 390 w 1590"/>
                <a:gd name="T57" fmla="*/ 172 h 836"/>
                <a:gd name="T58" fmla="*/ 492 w 1590"/>
                <a:gd name="T59" fmla="*/ 148 h 836"/>
                <a:gd name="T60" fmla="*/ 566 w 1590"/>
                <a:gd name="T61" fmla="*/ 136 h 836"/>
                <a:gd name="T62" fmla="*/ 674 w 1590"/>
                <a:gd name="T63" fmla="*/ 120 h 836"/>
                <a:gd name="T64" fmla="*/ 762 w 1590"/>
                <a:gd name="T65" fmla="*/ 106 h 836"/>
                <a:gd name="T66" fmla="*/ 802 w 1590"/>
                <a:gd name="T67" fmla="*/ 102 h 836"/>
                <a:gd name="T68" fmla="*/ 902 w 1590"/>
                <a:gd name="T69" fmla="*/ 86 h 836"/>
                <a:gd name="T70" fmla="*/ 1030 w 1590"/>
                <a:gd name="T71" fmla="*/ 68 h 836"/>
                <a:gd name="T72" fmla="*/ 1142 w 1590"/>
                <a:gd name="T73" fmla="*/ 52 h 836"/>
                <a:gd name="T74" fmla="*/ 1190 w 1590"/>
                <a:gd name="T75" fmla="*/ 46 h 836"/>
                <a:gd name="T76" fmla="*/ 1500 w 1590"/>
                <a:gd name="T77" fmla="*/ 8 h 836"/>
                <a:gd name="T78" fmla="*/ 1532 w 1590"/>
                <a:gd name="T79" fmla="*/ 34 h 836"/>
                <a:gd name="T80" fmla="*/ 1558 w 1590"/>
                <a:gd name="T81" fmla="*/ 74 h 836"/>
                <a:gd name="T82" fmla="*/ 1562 w 1590"/>
                <a:gd name="T83" fmla="*/ 146 h 836"/>
                <a:gd name="T84" fmla="*/ 1562 w 1590"/>
                <a:gd name="T85" fmla="*/ 222 h 836"/>
                <a:gd name="T86" fmla="*/ 1558 w 1590"/>
                <a:gd name="T87" fmla="*/ 316 h 836"/>
                <a:gd name="T88" fmla="*/ 1560 w 1590"/>
                <a:gd name="T89" fmla="*/ 388 h 836"/>
                <a:gd name="T90" fmla="*/ 1562 w 1590"/>
                <a:gd name="T91" fmla="*/ 484 h 836"/>
                <a:gd name="T92" fmla="*/ 1564 w 1590"/>
                <a:gd name="T93" fmla="*/ 548 h 836"/>
                <a:gd name="T94" fmla="*/ 1570 w 1590"/>
                <a:gd name="T95" fmla="*/ 642 h 836"/>
                <a:gd name="T96" fmla="*/ 1574 w 1590"/>
                <a:gd name="T97" fmla="*/ 708 h 836"/>
                <a:gd name="T98" fmla="*/ 1582 w 1590"/>
                <a:gd name="T99" fmla="*/ 786 h 836"/>
                <a:gd name="T100" fmla="*/ 1588 w 1590"/>
                <a:gd name="T101" fmla="*/ 830 h 836"/>
                <a:gd name="T102" fmla="*/ 1590 w 1590"/>
                <a:gd name="T103" fmla="*/ 834 h 836"/>
                <a:gd name="T104" fmla="*/ 1578 w 1590"/>
                <a:gd name="T105" fmla="*/ 836 h 836"/>
                <a:gd name="T106" fmla="*/ 1510 w 1590"/>
                <a:gd name="T107" fmla="*/ 836 h 836"/>
                <a:gd name="T108" fmla="*/ 1430 w 1590"/>
                <a:gd name="T109" fmla="*/ 836 h 836"/>
                <a:gd name="T110" fmla="*/ 1264 w 1590"/>
                <a:gd name="T111" fmla="*/ 83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0" h="836">
                  <a:moveTo>
                    <a:pt x="1264" y="834"/>
                  </a:moveTo>
                  <a:lnTo>
                    <a:pt x="1264" y="828"/>
                  </a:lnTo>
                  <a:lnTo>
                    <a:pt x="1260" y="812"/>
                  </a:lnTo>
                  <a:lnTo>
                    <a:pt x="1256" y="790"/>
                  </a:lnTo>
                  <a:lnTo>
                    <a:pt x="1250" y="764"/>
                  </a:lnTo>
                  <a:lnTo>
                    <a:pt x="1242" y="738"/>
                  </a:lnTo>
                  <a:lnTo>
                    <a:pt x="1234" y="712"/>
                  </a:lnTo>
                  <a:lnTo>
                    <a:pt x="1226" y="690"/>
                  </a:lnTo>
                  <a:lnTo>
                    <a:pt x="1214" y="666"/>
                  </a:lnTo>
                  <a:lnTo>
                    <a:pt x="1198" y="632"/>
                  </a:lnTo>
                  <a:lnTo>
                    <a:pt x="1180" y="596"/>
                  </a:lnTo>
                  <a:lnTo>
                    <a:pt x="1158" y="560"/>
                  </a:lnTo>
                  <a:lnTo>
                    <a:pt x="1132" y="526"/>
                  </a:lnTo>
                  <a:lnTo>
                    <a:pt x="1106" y="496"/>
                  </a:lnTo>
                  <a:lnTo>
                    <a:pt x="1078" y="470"/>
                  </a:lnTo>
                  <a:lnTo>
                    <a:pt x="1046" y="444"/>
                  </a:lnTo>
                  <a:lnTo>
                    <a:pt x="1010" y="418"/>
                  </a:lnTo>
                  <a:lnTo>
                    <a:pt x="970" y="394"/>
                  </a:lnTo>
                  <a:lnTo>
                    <a:pt x="924" y="376"/>
                  </a:lnTo>
                  <a:lnTo>
                    <a:pt x="874" y="364"/>
                  </a:lnTo>
                  <a:lnTo>
                    <a:pt x="816" y="356"/>
                  </a:lnTo>
                  <a:lnTo>
                    <a:pt x="760" y="356"/>
                  </a:lnTo>
                  <a:lnTo>
                    <a:pt x="702" y="362"/>
                  </a:lnTo>
                  <a:lnTo>
                    <a:pt x="646" y="376"/>
                  </a:lnTo>
                  <a:lnTo>
                    <a:pt x="590" y="398"/>
                  </a:lnTo>
                  <a:lnTo>
                    <a:pt x="540" y="428"/>
                  </a:lnTo>
                  <a:lnTo>
                    <a:pt x="502" y="458"/>
                  </a:lnTo>
                  <a:lnTo>
                    <a:pt x="476" y="484"/>
                  </a:lnTo>
                  <a:lnTo>
                    <a:pt x="456" y="508"/>
                  </a:lnTo>
                  <a:lnTo>
                    <a:pt x="442" y="528"/>
                  </a:lnTo>
                  <a:lnTo>
                    <a:pt x="434" y="542"/>
                  </a:lnTo>
                  <a:lnTo>
                    <a:pt x="432" y="550"/>
                  </a:lnTo>
                  <a:lnTo>
                    <a:pt x="430" y="554"/>
                  </a:lnTo>
                  <a:lnTo>
                    <a:pt x="424" y="554"/>
                  </a:lnTo>
                  <a:lnTo>
                    <a:pt x="410" y="554"/>
                  </a:lnTo>
                  <a:lnTo>
                    <a:pt x="388" y="552"/>
                  </a:lnTo>
                  <a:lnTo>
                    <a:pt x="362" y="552"/>
                  </a:lnTo>
                  <a:lnTo>
                    <a:pt x="332" y="550"/>
                  </a:lnTo>
                  <a:lnTo>
                    <a:pt x="302" y="546"/>
                  </a:lnTo>
                  <a:lnTo>
                    <a:pt x="246" y="540"/>
                  </a:lnTo>
                  <a:lnTo>
                    <a:pt x="198" y="534"/>
                  </a:lnTo>
                  <a:lnTo>
                    <a:pt x="158" y="528"/>
                  </a:lnTo>
                  <a:lnTo>
                    <a:pt x="122" y="522"/>
                  </a:lnTo>
                  <a:lnTo>
                    <a:pt x="86" y="514"/>
                  </a:lnTo>
                  <a:lnTo>
                    <a:pt x="56" y="502"/>
                  </a:lnTo>
                  <a:lnTo>
                    <a:pt x="40" y="494"/>
                  </a:lnTo>
                  <a:lnTo>
                    <a:pt x="24" y="486"/>
                  </a:lnTo>
                  <a:lnTo>
                    <a:pt x="12" y="478"/>
                  </a:lnTo>
                  <a:lnTo>
                    <a:pt x="4" y="472"/>
                  </a:lnTo>
                  <a:lnTo>
                    <a:pt x="0" y="470"/>
                  </a:lnTo>
                  <a:lnTo>
                    <a:pt x="4" y="460"/>
                  </a:lnTo>
                  <a:lnTo>
                    <a:pt x="8" y="462"/>
                  </a:lnTo>
                  <a:lnTo>
                    <a:pt x="16" y="466"/>
                  </a:lnTo>
                  <a:lnTo>
                    <a:pt x="26" y="472"/>
                  </a:lnTo>
                  <a:lnTo>
                    <a:pt x="36" y="478"/>
                  </a:lnTo>
                  <a:lnTo>
                    <a:pt x="46" y="482"/>
                  </a:lnTo>
                  <a:lnTo>
                    <a:pt x="58" y="486"/>
                  </a:lnTo>
                  <a:lnTo>
                    <a:pt x="76" y="492"/>
                  </a:lnTo>
                  <a:lnTo>
                    <a:pt x="94" y="494"/>
                  </a:lnTo>
                  <a:lnTo>
                    <a:pt x="110" y="492"/>
                  </a:lnTo>
                  <a:lnTo>
                    <a:pt x="130" y="482"/>
                  </a:lnTo>
                  <a:lnTo>
                    <a:pt x="148" y="460"/>
                  </a:lnTo>
                  <a:lnTo>
                    <a:pt x="162" y="434"/>
                  </a:lnTo>
                  <a:lnTo>
                    <a:pt x="170" y="414"/>
                  </a:lnTo>
                  <a:lnTo>
                    <a:pt x="178" y="392"/>
                  </a:lnTo>
                  <a:lnTo>
                    <a:pt x="186" y="368"/>
                  </a:lnTo>
                  <a:lnTo>
                    <a:pt x="194" y="350"/>
                  </a:lnTo>
                  <a:lnTo>
                    <a:pt x="198" y="336"/>
                  </a:lnTo>
                  <a:lnTo>
                    <a:pt x="202" y="320"/>
                  </a:lnTo>
                  <a:lnTo>
                    <a:pt x="204" y="306"/>
                  </a:lnTo>
                  <a:lnTo>
                    <a:pt x="202" y="294"/>
                  </a:lnTo>
                  <a:lnTo>
                    <a:pt x="200" y="288"/>
                  </a:lnTo>
                  <a:lnTo>
                    <a:pt x="196" y="284"/>
                  </a:lnTo>
                  <a:lnTo>
                    <a:pt x="192" y="282"/>
                  </a:lnTo>
                  <a:lnTo>
                    <a:pt x="190" y="280"/>
                  </a:lnTo>
                  <a:lnTo>
                    <a:pt x="186" y="278"/>
                  </a:lnTo>
                  <a:lnTo>
                    <a:pt x="186" y="278"/>
                  </a:lnTo>
                  <a:lnTo>
                    <a:pt x="190" y="274"/>
                  </a:lnTo>
                  <a:lnTo>
                    <a:pt x="200" y="266"/>
                  </a:lnTo>
                  <a:lnTo>
                    <a:pt x="214" y="254"/>
                  </a:lnTo>
                  <a:lnTo>
                    <a:pt x="232" y="242"/>
                  </a:lnTo>
                  <a:lnTo>
                    <a:pt x="248" y="230"/>
                  </a:lnTo>
                  <a:lnTo>
                    <a:pt x="264" y="220"/>
                  </a:lnTo>
                  <a:lnTo>
                    <a:pt x="294" y="206"/>
                  </a:lnTo>
                  <a:lnTo>
                    <a:pt x="328" y="190"/>
                  </a:lnTo>
                  <a:lnTo>
                    <a:pt x="364" y="178"/>
                  </a:lnTo>
                  <a:lnTo>
                    <a:pt x="390" y="172"/>
                  </a:lnTo>
                  <a:lnTo>
                    <a:pt x="422" y="164"/>
                  </a:lnTo>
                  <a:lnTo>
                    <a:pt x="458" y="156"/>
                  </a:lnTo>
                  <a:lnTo>
                    <a:pt x="492" y="148"/>
                  </a:lnTo>
                  <a:lnTo>
                    <a:pt x="520" y="142"/>
                  </a:lnTo>
                  <a:lnTo>
                    <a:pt x="538" y="140"/>
                  </a:lnTo>
                  <a:lnTo>
                    <a:pt x="566" y="136"/>
                  </a:lnTo>
                  <a:lnTo>
                    <a:pt x="600" y="130"/>
                  </a:lnTo>
                  <a:lnTo>
                    <a:pt x="636" y="124"/>
                  </a:lnTo>
                  <a:lnTo>
                    <a:pt x="674" y="120"/>
                  </a:lnTo>
                  <a:lnTo>
                    <a:pt x="710" y="114"/>
                  </a:lnTo>
                  <a:lnTo>
                    <a:pt x="740" y="110"/>
                  </a:lnTo>
                  <a:lnTo>
                    <a:pt x="762" y="106"/>
                  </a:lnTo>
                  <a:lnTo>
                    <a:pt x="774" y="106"/>
                  </a:lnTo>
                  <a:lnTo>
                    <a:pt x="782" y="104"/>
                  </a:lnTo>
                  <a:lnTo>
                    <a:pt x="802" y="102"/>
                  </a:lnTo>
                  <a:lnTo>
                    <a:pt x="830" y="98"/>
                  </a:lnTo>
                  <a:lnTo>
                    <a:pt x="864" y="92"/>
                  </a:lnTo>
                  <a:lnTo>
                    <a:pt x="902" y="86"/>
                  </a:lnTo>
                  <a:lnTo>
                    <a:pt x="944" y="80"/>
                  </a:lnTo>
                  <a:lnTo>
                    <a:pt x="988" y="74"/>
                  </a:lnTo>
                  <a:lnTo>
                    <a:pt x="1030" y="68"/>
                  </a:lnTo>
                  <a:lnTo>
                    <a:pt x="1072" y="62"/>
                  </a:lnTo>
                  <a:lnTo>
                    <a:pt x="1110" y="56"/>
                  </a:lnTo>
                  <a:lnTo>
                    <a:pt x="1142" y="52"/>
                  </a:lnTo>
                  <a:lnTo>
                    <a:pt x="1168" y="48"/>
                  </a:lnTo>
                  <a:lnTo>
                    <a:pt x="1184" y="46"/>
                  </a:lnTo>
                  <a:lnTo>
                    <a:pt x="1190" y="46"/>
                  </a:lnTo>
                  <a:lnTo>
                    <a:pt x="1486" y="0"/>
                  </a:lnTo>
                  <a:lnTo>
                    <a:pt x="1490" y="2"/>
                  </a:lnTo>
                  <a:lnTo>
                    <a:pt x="1500" y="8"/>
                  </a:lnTo>
                  <a:lnTo>
                    <a:pt x="1512" y="16"/>
                  </a:lnTo>
                  <a:lnTo>
                    <a:pt x="1524" y="24"/>
                  </a:lnTo>
                  <a:lnTo>
                    <a:pt x="1532" y="34"/>
                  </a:lnTo>
                  <a:lnTo>
                    <a:pt x="1540" y="44"/>
                  </a:lnTo>
                  <a:lnTo>
                    <a:pt x="1550" y="58"/>
                  </a:lnTo>
                  <a:lnTo>
                    <a:pt x="1558" y="74"/>
                  </a:lnTo>
                  <a:lnTo>
                    <a:pt x="1562" y="92"/>
                  </a:lnTo>
                  <a:lnTo>
                    <a:pt x="1562" y="118"/>
                  </a:lnTo>
                  <a:lnTo>
                    <a:pt x="1562" y="146"/>
                  </a:lnTo>
                  <a:lnTo>
                    <a:pt x="1562" y="176"/>
                  </a:lnTo>
                  <a:lnTo>
                    <a:pt x="1562" y="200"/>
                  </a:lnTo>
                  <a:lnTo>
                    <a:pt x="1562" y="222"/>
                  </a:lnTo>
                  <a:lnTo>
                    <a:pt x="1560" y="252"/>
                  </a:lnTo>
                  <a:lnTo>
                    <a:pt x="1558" y="284"/>
                  </a:lnTo>
                  <a:lnTo>
                    <a:pt x="1558" y="316"/>
                  </a:lnTo>
                  <a:lnTo>
                    <a:pt x="1558" y="338"/>
                  </a:lnTo>
                  <a:lnTo>
                    <a:pt x="1558" y="360"/>
                  </a:lnTo>
                  <a:lnTo>
                    <a:pt x="1560" y="388"/>
                  </a:lnTo>
                  <a:lnTo>
                    <a:pt x="1560" y="422"/>
                  </a:lnTo>
                  <a:lnTo>
                    <a:pt x="1562" y="456"/>
                  </a:lnTo>
                  <a:lnTo>
                    <a:pt x="1562" y="484"/>
                  </a:lnTo>
                  <a:lnTo>
                    <a:pt x="1562" y="504"/>
                  </a:lnTo>
                  <a:lnTo>
                    <a:pt x="1564" y="522"/>
                  </a:lnTo>
                  <a:lnTo>
                    <a:pt x="1564" y="548"/>
                  </a:lnTo>
                  <a:lnTo>
                    <a:pt x="1566" y="578"/>
                  </a:lnTo>
                  <a:lnTo>
                    <a:pt x="1568" y="612"/>
                  </a:lnTo>
                  <a:lnTo>
                    <a:pt x="1570" y="642"/>
                  </a:lnTo>
                  <a:lnTo>
                    <a:pt x="1572" y="670"/>
                  </a:lnTo>
                  <a:lnTo>
                    <a:pt x="1572" y="690"/>
                  </a:lnTo>
                  <a:lnTo>
                    <a:pt x="1574" y="708"/>
                  </a:lnTo>
                  <a:lnTo>
                    <a:pt x="1576" y="732"/>
                  </a:lnTo>
                  <a:lnTo>
                    <a:pt x="1580" y="760"/>
                  </a:lnTo>
                  <a:lnTo>
                    <a:pt x="1582" y="786"/>
                  </a:lnTo>
                  <a:lnTo>
                    <a:pt x="1586" y="808"/>
                  </a:lnTo>
                  <a:lnTo>
                    <a:pt x="1588" y="824"/>
                  </a:lnTo>
                  <a:lnTo>
                    <a:pt x="1588" y="830"/>
                  </a:lnTo>
                  <a:lnTo>
                    <a:pt x="1588" y="832"/>
                  </a:lnTo>
                  <a:lnTo>
                    <a:pt x="1590" y="832"/>
                  </a:lnTo>
                  <a:lnTo>
                    <a:pt x="1590" y="834"/>
                  </a:lnTo>
                  <a:lnTo>
                    <a:pt x="1588" y="836"/>
                  </a:lnTo>
                  <a:lnTo>
                    <a:pt x="1586" y="836"/>
                  </a:lnTo>
                  <a:lnTo>
                    <a:pt x="1578" y="836"/>
                  </a:lnTo>
                  <a:lnTo>
                    <a:pt x="1562" y="836"/>
                  </a:lnTo>
                  <a:lnTo>
                    <a:pt x="1538" y="836"/>
                  </a:lnTo>
                  <a:lnTo>
                    <a:pt x="1510" y="836"/>
                  </a:lnTo>
                  <a:lnTo>
                    <a:pt x="1480" y="836"/>
                  </a:lnTo>
                  <a:lnTo>
                    <a:pt x="1452" y="836"/>
                  </a:lnTo>
                  <a:lnTo>
                    <a:pt x="1430" y="836"/>
                  </a:lnTo>
                  <a:lnTo>
                    <a:pt x="1414" y="836"/>
                  </a:lnTo>
                  <a:lnTo>
                    <a:pt x="1408" y="836"/>
                  </a:lnTo>
                  <a:lnTo>
                    <a:pt x="1264" y="83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609600"/>
              <a:ext cx="1590" cy="836"/>
            </a:xfrm>
            <a:custGeom>
              <a:avLst/>
              <a:gdLst>
                <a:gd name="T0" fmla="*/ 1260 w 1590"/>
                <a:gd name="T1" fmla="*/ 812 h 836"/>
                <a:gd name="T2" fmla="*/ 1242 w 1590"/>
                <a:gd name="T3" fmla="*/ 738 h 836"/>
                <a:gd name="T4" fmla="*/ 1214 w 1590"/>
                <a:gd name="T5" fmla="*/ 666 h 836"/>
                <a:gd name="T6" fmla="*/ 1158 w 1590"/>
                <a:gd name="T7" fmla="*/ 560 h 836"/>
                <a:gd name="T8" fmla="*/ 1078 w 1590"/>
                <a:gd name="T9" fmla="*/ 470 h 836"/>
                <a:gd name="T10" fmla="*/ 970 w 1590"/>
                <a:gd name="T11" fmla="*/ 394 h 836"/>
                <a:gd name="T12" fmla="*/ 816 w 1590"/>
                <a:gd name="T13" fmla="*/ 356 h 836"/>
                <a:gd name="T14" fmla="*/ 646 w 1590"/>
                <a:gd name="T15" fmla="*/ 376 h 836"/>
                <a:gd name="T16" fmla="*/ 502 w 1590"/>
                <a:gd name="T17" fmla="*/ 458 h 836"/>
                <a:gd name="T18" fmla="*/ 442 w 1590"/>
                <a:gd name="T19" fmla="*/ 528 h 836"/>
                <a:gd name="T20" fmla="*/ 430 w 1590"/>
                <a:gd name="T21" fmla="*/ 554 h 836"/>
                <a:gd name="T22" fmla="*/ 388 w 1590"/>
                <a:gd name="T23" fmla="*/ 552 h 836"/>
                <a:gd name="T24" fmla="*/ 302 w 1590"/>
                <a:gd name="T25" fmla="*/ 546 h 836"/>
                <a:gd name="T26" fmla="*/ 158 w 1590"/>
                <a:gd name="T27" fmla="*/ 528 h 836"/>
                <a:gd name="T28" fmla="*/ 56 w 1590"/>
                <a:gd name="T29" fmla="*/ 502 h 836"/>
                <a:gd name="T30" fmla="*/ 12 w 1590"/>
                <a:gd name="T31" fmla="*/ 478 h 836"/>
                <a:gd name="T32" fmla="*/ 4 w 1590"/>
                <a:gd name="T33" fmla="*/ 460 h 836"/>
                <a:gd name="T34" fmla="*/ 26 w 1590"/>
                <a:gd name="T35" fmla="*/ 472 h 836"/>
                <a:gd name="T36" fmla="*/ 58 w 1590"/>
                <a:gd name="T37" fmla="*/ 486 h 836"/>
                <a:gd name="T38" fmla="*/ 110 w 1590"/>
                <a:gd name="T39" fmla="*/ 492 h 836"/>
                <a:gd name="T40" fmla="*/ 162 w 1590"/>
                <a:gd name="T41" fmla="*/ 434 h 836"/>
                <a:gd name="T42" fmla="*/ 186 w 1590"/>
                <a:gd name="T43" fmla="*/ 368 h 836"/>
                <a:gd name="T44" fmla="*/ 202 w 1590"/>
                <a:gd name="T45" fmla="*/ 320 h 836"/>
                <a:gd name="T46" fmla="*/ 200 w 1590"/>
                <a:gd name="T47" fmla="*/ 288 h 836"/>
                <a:gd name="T48" fmla="*/ 190 w 1590"/>
                <a:gd name="T49" fmla="*/ 280 h 836"/>
                <a:gd name="T50" fmla="*/ 190 w 1590"/>
                <a:gd name="T51" fmla="*/ 274 h 836"/>
                <a:gd name="T52" fmla="*/ 232 w 1590"/>
                <a:gd name="T53" fmla="*/ 242 h 836"/>
                <a:gd name="T54" fmla="*/ 294 w 1590"/>
                <a:gd name="T55" fmla="*/ 206 h 836"/>
                <a:gd name="T56" fmla="*/ 390 w 1590"/>
                <a:gd name="T57" fmla="*/ 172 h 836"/>
                <a:gd name="T58" fmla="*/ 492 w 1590"/>
                <a:gd name="T59" fmla="*/ 148 h 836"/>
                <a:gd name="T60" fmla="*/ 566 w 1590"/>
                <a:gd name="T61" fmla="*/ 136 h 836"/>
                <a:gd name="T62" fmla="*/ 674 w 1590"/>
                <a:gd name="T63" fmla="*/ 120 h 836"/>
                <a:gd name="T64" fmla="*/ 762 w 1590"/>
                <a:gd name="T65" fmla="*/ 106 h 836"/>
                <a:gd name="T66" fmla="*/ 802 w 1590"/>
                <a:gd name="T67" fmla="*/ 102 h 836"/>
                <a:gd name="T68" fmla="*/ 902 w 1590"/>
                <a:gd name="T69" fmla="*/ 86 h 836"/>
                <a:gd name="T70" fmla="*/ 1030 w 1590"/>
                <a:gd name="T71" fmla="*/ 68 h 836"/>
                <a:gd name="T72" fmla="*/ 1142 w 1590"/>
                <a:gd name="T73" fmla="*/ 52 h 836"/>
                <a:gd name="T74" fmla="*/ 1190 w 1590"/>
                <a:gd name="T75" fmla="*/ 46 h 836"/>
                <a:gd name="T76" fmla="*/ 1500 w 1590"/>
                <a:gd name="T77" fmla="*/ 8 h 836"/>
                <a:gd name="T78" fmla="*/ 1532 w 1590"/>
                <a:gd name="T79" fmla="*/ 34 h 836"/>
                <a:gd name="T80" fmla="*/ 1558 w 1590"/>
                <a:gd name="T81" fmla="*/ 74 h 836"/>
                <a:gd name="T82" fmla="*/ 1562 w 1590"/>
                <a:gd name="T83" fmla="*/ 146 h 836"/>
                <a:gd name="T84" fmla="*/ 1562 w 1590"/>
                <a:gd name="T85" fmla="*/ 222 h 836"/>
                <a:gd name="T86" fmla="*/ 1558 w 1590"/>
                <a:gd name="T87" fmla="*/ 316 h 836"/>
                <a:gd name="T88" fmla="*/ 1560 w 1590"/>
                <a:gd name="T89" fmla="*/ 388 h 836"/>
                <a:gd name="T90" fmla="*/ 1562 w 1590"/>
                <a:gd name="T91" fmla="*/ 484 h 836"/>
                <a:gd name="T92" fmla="*/ 1564 w 1590"/>
                <a:gd name="T93" fmla="*/ 548 h 836"/>
                <a:gd name="T94" fmla="*/ 1570 w 1590"/>
                <a:gd name="T95" fmla="*/ 642 h 836"/>
                <a:gd name="T96" fmla="*/ 1574 w 1590"/>
                <a:gd name="T97" fmla="*/ 708 h 836"/>
                <a:gd name="T98" fmla="*/ 1582 w 1590"/>
                <a:gd name="T99" fmla="*/ 786 h 836"/>
                <a:gd name="T100" fmla="*/ 1588 w 1590"/>
                <a:gd name="T101" fmla="*/ 830 h 836"/>
                <a:gd name="T102" fmla="*/ 1590 w 1590"/>
                <a:gd name="T103" fmla="*/ 834 h 836"/>
                <a:gd name="T104" fmla="*/ 1578 w 1590"/>
                <a:gd name="T105" fmla="*/ 836 h 836"/>
                <a:gd name="T106" fmla="*/ 1510 w 1590"/>
                <a:gd name="T107" fmla="*/ 836 h 836"/>
                <a:gd name="T108" fmla="*/ 1430 w 1590"/>
                <a:gd name="T109" fmla="*/ 836 h 836"/>
                <a:gd name="T110" fmla="*/ 1264 w 1590"/>
                <a:gd name="T111" fmla="*/ 834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0" h="836">
                  <a:moveTo>
                    <a:pt x="1264" y="834"/>
                  </a:moveTo>
                  <a:lnTo>
                    <a:pt x="1264" y="828"/>
                  </a:lnTo>
                  <a:lnTo>
                    <a:pt x="1260" y="812"/>
                  </a:lnTo>
                  <a:lnTo>
                    <a:pt x="1256" y="790"/>
                  </a:lnTo>
                  <a:lnTo>
                    <a:pt x="1250" y="764"/>
                  </a:lnTo>
                  <a:lnTo>
                    <a:pt x="1242" y="738"/>
                  </a:lnTo>
                  <a:lnTo>
                    <a:pt x="1234" y="712"/>
                  </a:lnTo>
                  <a:lnTo>
                    <a:pt x="1226" y="690"/>
                  </a:lnTo>
                  <a:lnTo>
                    <a:pt x="1214" y="666"/>
                  </a:lnTo>
                  <a:lnTo>
                    <a:pt x="1198" y="632"/>
                  </a:lnTo>
                  <a:lnTo>
                    <a:pt x="1180" y="596"/>
                  </a:lnTo>
                  <a:lnTo>
                    <a:pt x="1158" y="560"/>
                  </a:lnTo>
                  <a:lnTo>
                    <a:pt x="1132" y="526"/>
                  </a:lnTo>
                  <a:lnTo>
                    <a:pt x="1106" y="496"/>
                  </a:lnTo>
                  <a:lnTo>
                    <a:pt x="1078" y="470"/>
                  </a:lnTo>
                  <a:lnTo>
                    <a:pt x="1046" y="444"/>
                  </a:lnTo>
                  <a:lnTo>
                    <a:pt x="1010" y="418"/>
                  </a:lnTo>
                  <a:lnTo>
                    <a:pt x="970" y="394"/>
                  </a:lnTo>
                  <a:lnTo>
                    <a:pt x="924" y="376"/>
                  </a:lnTo>
                  <a:lnTo>
                    <a:pt x="874" y="364"/>
                  </a:lnTo>
                  <a:lnTo>
                    <a:pt x="816" y="356"/>
                  </a:lnTo>
                  <a:lnTo>
                    <a:pt x="760" y="356"/>
                  </a:lnTo>
                  <a:lnTo>
                    <a:pt x="702" y="362"/>
                  </a:lnTo>
                  <a:lnTo>
                    <a:pt x="646" y="376"/>
                  </a:lnTo>
                  <a:lnTo>
                    <a:pt x="590" y="398"/>
                  </a:lnTo>
                  <a:lnTo>
                    <a:pt x="540" y="428"/>
                  </a:lnTo>
                  <a:lnTo>
                    <a:pt x="502" y="458"/>
                  </a:lnTo>
                  <a:lnTo>
                    <a:pt x="476" y="484"/>
                  </a:lnTo>
                  <a:lnTo>
                    <a:pt x="456" y="508"/>
                  </a:lnTo>
                  <a:lnTo>
                    <a:pt x="442" y="528"/>
                  </a:lnTo>
                  <a:lnTo>
                    <a:pt x="434" y="542"/>
                  </a:lnTo>
                  <a:lnTo>
                    <a:pt x="432" y="550"/>
                  </a:lnTo>
                  <a:lnTo>
                    <a:pt x="430" y="554"/>
                  </a:lnTo>
                  <a:lnTo>
                    <a:pt x="424" y="554"/>
                  </a:lnTo>
                  <a:lnTo>
                    <a:pt x="410" y="554"/>
                  </a:lnTo>
                  <a:lnTo>
                    <a:pt x="388" y="552"/>
                  </a:lnTo>
                  <a:lnTo>
                    <a:pt x="362" y="552"/>
                  </a:lnTo>
                  <a:lnTo>
                    <a:pt x="332" y="550"/>
                  </a:lnTo>
                  <a:lnTo>
                    <a:pt x="302" y="546"/>
                  </a:lnTo>
                  <a:lnTo>
                    <a:pt x="246" y="540"/>
                  </a:lnTo>
                  <a:lnTo>
                    <a:pt x="198" y="534"/>
                  </a:lnTo>
                  <a:lnTo>
                    <a:pt x="158" y="528"/>
                  </a:lnTo>
                  <a:lnTo>
                    <a:pt x="122" y="522"/>
                  </a:lnTo>
                  <a:lnTo>
                    <a:pt x="86" y="514"/>
                  </a:lnTo>
                  <a:lnTo>
                    <a:pt x="56" y="502"/>
                  </a:lnTo>
                  <a:lnTo>
                    <a:pt x="40" y="494"/>
                  </a:lnTo>
                  <a:lnTo>
                    <a:pt x="24" y="486"/>
                  </a:lnTo>
                  <a:lnTo>
                    <a:pt x="12" y="478"/>
                  </a:lnTo>
                  <a:lnTo>
                    <a:pt x="4" y="472"/>
                  </a:lnTo>
                  <a:lnTo>
                    <a:pt x="0" y="470"/>
                  </a:lnTo>
                  <a:lnTo>
                    <a:pt x="4" y="460"/>
                  </a:lnTo>
                  <a:lnTo>
                    <a:pt x="8" y="462"/>
                  </a:lnTo>
                  <a:lnTo>
                    <a:pt x="16" y="466"/>
                  </a:lnTo>
                  <a:lnTo>
                    <a:pt x="26" y="472"/>
                  </a:lnTo>
                  <a:lnTo>
                    <a:pt x="36" y="478"/>
                  </a:lnTo>
                  <a:lnTo>
                    <a:pt x="46" y="482"/>
                  </a:lnTo>
                  <a:lnTo>
                    <a:pt x="58" y="486"/>
                  </a:lnTo>
                  <a:lnTo>
                    <a:pt x="76" y="492"/>
                  </a:lnTo>
                  <a:lnTo>
                    <a:pt x="94" y="494"/>
                  </a:lnTo>
                  <a:lnTo>
                    <a:pt x="110" y="492"/>
                  </a:lnTo>
                  <a:lnTo>
                    <a:pt x="130" y="482"/>
                  </a:lnTo>
                  <a:lnTo>
                    <a:pt x="148" y="460"/>
                  </a:lnTo>
                  <a:lnTo>
                    <a:pt x="162" y="434"/>
                  </a:lnTo>
                  <a:lnTo>
                    <a:pt x="170" y="414"/>
                  </a:lnTo>
                  <a:lnTo>
                    <a:pt x="178" y="392"/>
                  </a:lnTo>
                  <a:lnTo>
                    <a:pt x="186" y="368"/>
                  </a:lnTo>
                  <a:lnTo>
                    <a:pt x="194" y="350"/>
                  </a:lnTo>
                  <a:lnTo>
                    <a:pt x="198" y="336"/>
                  </a:lnTo>
                  <a:lnTo>
                    <a:pt x="202" y="320"/>
                  </a:lnTo>
                  <a:lnTo>
                    <a:pt x="204" y="306"/>
                  </a:lnTo>
                  <a:lnTo>
                    <a:pt x="202" y="294"/>
                  </a:lnTo>
                  <a:lnTo>
                    <a:pt x="200" y="288"/>
                  </a:lnTo>
                  <a:lnTo>
                    <a:pt x="196" y="284"/>
                  </a:lnTo>
                  <a:lnTo>
                    <a:pt x="192" y="282"/>
                  </a:lnTo>
                  <a:lnTo>
                    <a:pt x="190" y="280"/>
                  </a:lnTo>
                  <a:lnTo>
                    <a:pt x="186" y="278"/>
                  </a:lnTo>
                  <a:lnTo>
                    <a:pt x="186" y="278"/>
                  </a:lnTo>
                  <a:lnTo>
                    <a:pt x="190" y="274"/>
                  </a:lnTo>
                  <a:lnTo>
                    <a:pt x="200" y="266"/>
                  </a:lnTo>
                  <a:lnTo>
                    <a:pt x="214" y="254"/>
                  </a:lnTo>
                  <a:lnTo>
                    <a:pt x="232" y="242"/>
                  </a:lnTo>
                  <a:lnTo>
                    <a:pt x="248" y="230"/>
                  </a:lnTo>
                  <a:lnTo>
                    <a:pt x="264" y="220"/>
                  </a:lnTo>
                  <a:lnTo>
                    <a:pt x="294" y="206"/>
                  </a:lnTo>
                  <a:lnTo>
                    <a:pt x="328" y="190"/>
                  </a:lnTo>
                  <a:lnTo>
                    <a:pt x="364" y="178"/>
                  </a:lnTo>
                  <a:lnTo>
                    <a:pt x="390" y="172"/>
                  </a:lnTo>
                  <a:lnTo>
                    <a:pt x="422" y="164"/>
                  </a:lnTo>
                  <a:lnTo>
                    <a:pt x="458" y="156"/>
                  </a:lnTo>
                  <a:lnTo>
                    <a:pt x="492" y="148"/>
                  </a:lnTo>
                  <a:lnTo>
                    <a:pt x="520" y="142"/>
                  </a:lnTo>
                  <a:lnTo>
                    <a:pt x="538" y="140"/>
                  </a:lnTo>
                  <a:lnTo>
                    <a:pt x="566" y="136"/>
                  </a:lnTo>
                  <a:lnTo>
                    <a:pt x="600" y="130"/>
                  </a:lnTo>
                  <a:lnTo>
                    <a:pt x="636" y="124"/>
                  </a:lnTo>
                  <a:lnTo>
                    <a:pt x="674" y="120"/>
                  </a:lnTo>
                  <a:lnTo>
                    <a:pt x="710" y="114"/>
                  </a:lnTo>
                  <a:lnTo>
                    <a:pt x="740" y="110"/>
                  </a:lnTo>
                  <a:lnTo>
                    <a:pt x="762" y="106"/>
                  </a:lnTo>
                  <a:lnTo>
                    <a:pt x="774" y="106"/>
                  </a:lnTo>
                  <a:lnTo>
                    <a:pt x="782" y="104"/>
                  </a:lnTo>
                  <a:lnTo>
                    <a:pt x="802" y="102"/>
                  </a:lnTo>
                  <a:lnTo>
                    <a:pt x="830" y="98"/>
                  </a:lnTo>
                  <a:lnTo>
                    <a:pt x="864" y="92"/>
                  </a:lnTo>
                  <a:lnTo>
                    <a:pt x="902" y="86"/>
                  </a:lnTo>
                  <a:lnTo>
                    <a:pt x="944" y="80"/>
                  </a:lnTo>
                  <a:lnTo>
                    <a:pt x="988" y="74"/>
                  </a:lnTo>
                  <a:lnTo>
                    <a:pt x="1030" y="68"/>
                  </a:lnTo>
                  <a:lnTo>
                    <a:pt x="1072" y="62"/>
                  </a:lnTo>
                  <a:lnTo>
                    <a:pt x="1110" y="56"/>
                  </a:lnTo>
                  <a:lnTo>
                    <a:pt x="1142" y="52"/>
                  </a:lnTo>
                  <a:lnTo>
                    <a:pt x="1168" y="48"/>
                  </a:lnTo>
                  <a:lnTo>
                    <a:pt x="1184" y="46"/>
                  </a:lnTo>
                  <a:lnTo>
                    <a:pt x="1190" y="46"/>
                  </a:lnTo>
                  <a:lnTo>
                    <a:pt x="1486" y="0"/>
                  </a:lnTo>
                  <a:lnTo>
                    <a:pt x="1490" y="2"/>
                  </a:lnTo>
                  <a:lnTo>
                    <a:pt x="1500" y="8"/>
                  </a:lnTo>
                  <a:lnTo>
                    <a:pt x="1512" y="16"/>
                  </a:lnTo>
                  <a:lnTo>
                    <a:pt x="1524" y="24"/>
                  </a:lnTo>
                  <a:lnTo>
                    <a:pt x="1532" y="34"/>
                  </a:lnTo>
                  <a:lnTo>
                    <a:pt x="1540" y="44"/>
                  </a:lnTo>
                  <a:lnTo>
                    <a:pt x="1550" y="58"/>
                  </a:lnTo>
                  <a:lnTo>
                    <a:pt x="1558" y="74"/>
                  </a:lnTo>
                  <a:lnTo>
                    <a:pt x="1562" y="92"/>
                  </a:lnTo>
                  <a:lnTo>
                    <a:pt x="1562" y="118"/>
                  </a:lnTo>
                  <a:lnTo>
                    <a:pt x="1562" y="146"/>
                  </a:lnTo>
                  <a:lnTo>
                    <a:pt x="1562" y="176"/>
                  </a:lnTo>
                  <a:lnTo>
                    <a:pt x="1562" y="200"/>
                  </a:lnTo>
                  <a:lnTo>
                    <a:pt x="1562" y="222"/>
                  </a:lnTo>
                  <a:lnTo>
                    <a:pt x="1560" y="252"/>
                  </a:lnTo>
                  <a:lnTo>
                    <a:pt x="1558" y="284"/>
                  </a:lnTo>
                  <a:lnTo>
                    <a:pt x="1558" y="316"/>
                  </a:lnTo>
                  <a:lnTo>
                    <a:pt x="1558" y="338"/>
                  </a:lnTo>
                  <a:lnTo>
                    <a:pt x="1558" y="360"/>
                  </a:lnTo>
                  <a:lnTo>
                    <a:pt x="1560" y="388"/>
                  </a:lnTo>
                  <a:lnTo>
                    <a:pt x="1560" y="422"/>
                  </a:lnTo>
                  <a:lnTo>
                    <a:pt x="1562" y="456"/>
                  </a:lnTo>
                  <a:lnTo>
                    <a:pt x="1562" y="484"/>
                  </a:lnTo>
                  <a:lnTo>
                    <a:pt x="1562" y="504"/>
                  </a:lnTo>
                  <a:lnTo>
                    <a:pt x="1564" y="522"/>
                  </a:lnTo>
                  <a:lnTo>
                    <a:pt x="1564" y="548"/>
                  </a:lnTo>
                  <a:lnTo>
                    <a:pt x="1566" y="578"/>
                  </a:lnTo>
                  <a:lnTo>
                    <a:pt x="1568" y="612"/>
                  </a:lnTo>
                  <a:lnTo>
                    <a:pt x="1570" y="642"/>
                  </a:lnTo>
                  <a:lnTo>
                    <a:pt x="1572" y="670"/>
                  </a:lnTo>
                  <a:lnTo>
                    <a:pt x="1572" y="690"/>
                  </a:lnTo>
                  <a:lnTo>
                    <a:pt x="1574" y="708"/>
                  </a:lnTo>
                  <a:lnTo>
                    <a:pt x="1576" y="732"/>
                  </a:lnTo>
                  <a:lnTo>
                    <a:pt x="1580" y="760"/>
                  </a:lnTo>
                  <a:lnTo>
                    <a:pt x="1582" y="786"/>
                  </a:lnTo>
                  <a:lnTo>
                    <a:pt x="1586" y="808"/>
                  </a:lnTo>
                  <a:lnTo>
                    <a:pt x="1588" y="824"/>
                  </a:lnTo>
                  <a:lnTo>
                    <a:pt x="1588" y="830"/>
                  </a:lnTo>
                  <a:lnTo>
                    <a:pt x="1588" y="832"/>
                  </a:lnTo>
                  <a:lnTo>
                    <a:pt x="1590" y="832"/>
                  </a:lnTo>
                  <a:lnTo>
                    <a:pt x="1590" y="834"/>
                  </a:lnTo>
                  <a:lnTo>
                    <a:pt x="1588" y="836"/>
                  </a:lnTo>
                  <a:lnTo>
                    <a:pt x="1586" y="836"/>
                  </a:lnTo>
                  <a:lnTo>
                    <a:pt x="1578" y="836"/>
                  </a:lnTo>
                  <a:lnTo>
                    <a:pt x="1562" y="836"/>
                  </a:lnTo>
                  <a:lnTo>
                    <a:pt x="1538" y="836"/>
                  </a:lnTo>
                  <a:lnTo>
                    <a:pt x="1510" y="836"/>
                  </a:lnTo>
                  <a:lnTo>
                    <a:pt x="1480" y="836"/>
                  </a:lnTo>
                  <a:lnTo>
                    <a:pt x="1452" y="836"/>
                  </a:lnTo>
                  <a:lnTo>
                    <a:pt x="1430" y="836"/>
                  </a:lnTo>
                  <a:lnTo>
                    <a:pt x="1414" y="836"/>
                  </a:lnTo>
                  <a:lnTo>
                    <a:pt x="1408" y="836"/>
                  </a:lnTo>
                  <a:lnTo>
                    <a:pt x="1264" y="834"/>
                  </a:lnTo>
                </a:path>
              </a:pathLst>
            </a:custGeom>
            <a:gradFill>
              <a:gsLst>
                <a:gs pos="79000">
                  <a:schemeClr val="bg1">
                    <a:lumMod val="65000"/>
                  </a:schemeClr>
                </a:gs>
                <a:gs pos="100000">
                  <a:srgbClr val="A9C3D7"/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</a:gradFill>
            <a:ln w="31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1763688" y="5226640"/>
            <a:ext cx="7776864" cy="55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5000"/>
              </a:spcBef>
              <a:buClr>
                <a:srgbClr val="A9C3D7"/>
              </a:buClr>
            </a:pPr>
            <a:r>
              <a:rPr lang="ru-RU" altLang="en-US" sz="1400" i="1" dirty="0"/>
              <a:t>Нанести первый слой как можно шире</a:t>
            </a:r>
            <a:r>
              <a:rPr lang="nl-BE" altLang="en-US" sz="1400" i="1" dirty="0"/>
              <a:t> – </a:t>
            </a:r>
            <a:r>
              <a:rPr lang="ru-RU" altLang="en-US" sz="1400" i="1" dirty="0"/>
              <a:t>выдержать до </a:t>
            </a:r>
            <a:r>
              <a:rPr lang="ru-RU" altLang="en-US" sz="1400" i="1" dirty="0" err="1"/>
              <a:t>матовения</a:t>
            </a:r>
            <a:endParaRPr lang="nl-BE" altLang="en-US" sz="1400" i="1" dirty="0"/>
          </a:p>
          <a:p>
            <a:pPr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buNone/>
            </a:pPr>
            <a:endParaRPr lang="nl-BE" altLang="en-US" sz="1400" i="1" dirty="0"/>
          </a:p>
        </p:txBody>
      </p:sp>
      <p:sp>
        <p:nvSpPr>
          <p:cNvPr id="19462" name="Line 42"/>
          <p:cNvSpPr>
            <a:spLocks noChangeShapeType="1"/>
          </p:cNvSpPr>
          <p:nvPr/>
        </p:nvSpPr>
        <p:spPr bwMode="auto">
          <a:xfrm>
            <a:off x="3429000" y="5219710"/>
            <a:ext cx="1590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92"/>
          <p:cNvSpPr>
            <a:spLocks noChangeShapeType="1"/>
          </p:cNvSpPr>
          <p:nvPr/>
        </p:nvSpPr>
        <p:spPr bwMode="auto">
          <a:xfrm>
            <a:off x="3073400" y="3429000"/>
            <a:ext cx="342900" cy="15541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42"/>
          <p:cNvSpPr>
            <a:spLocks noChangeShapeType="1"/>
          </p:cNvSpPr>
          <p:nvPr/>
        </p:nvSpPr>
        <p:spPr bwMode="auto">
          <a:xfrm>
            <a:off x="3073400" y="5692785"/>
            <a:ext cx="1590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578153" y="2492896"/>
            <a:ext cx="2686503" cy="2507457"/>
            <a:chOff x="2371725" y="0"/>
            <a:chExt cx="1302" cy="1246"/>
          </a:xfrm>
          <a:gradFill flip="none" rotWithShape="1">
            <a:gsLst>
              <a:gs pos="0">
                <a:srgbClr val="A9C3D7"/>
              </a:gs>
              <a:gs pos="55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sp>
        <p:nvSpPr>
          <p:cNvPr id="19466" name="TextBox 18"/>
          <p:cNvSpPr txBox="1">
            <a:spLocks noChangeArrowheads="1"/>
          </p:cNvSpPr>
          <p:nvPr/>
        </p:nvSpPr>
        <p:spPr bwMode="auto">
          <a:xfrm>
            <a:off x="2198635" y="5789106"/>
            <a:ext cx="6261797" cy="55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buNone/>
            </a:pPr>
            <a:r>
              <a:rPr lang="ru-RU" altLang="en-US" sz="1400" i="1" dirty="0"/>
              <a:t>Нанести второй слой в границах первого с заходом на крыло</a:t>
            </a:r>
            <a:endParaRPr lang="nl-BE" altLang="en-US" sz="1400" i="1" dirty="0"/>
          </a:p>
          <a:p>
            <a:pPr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buNone/>
            </a:pPr>
            <a:r>
              <a:rPr lang="ru-RU" altLang="en-US" sz="1400" b="1" i="1" dirty="0"/>
              <a:t>НЕ </a:t>
            </a:r>
            <a:r>
              <a:rPr lang="ru-RU" altLang="en-US" sz="1400" i="1" dirty="0"/>
              <a:t>заходить за границы первого слоя </a:t>
            </a:r>
            <a:r>
              <a:rPr lang="nl-BE" altLang="en-US" sz="1400" i="1" dirty="0"/>
              <a:t> – </a:t>
            </a:r>
            <a:r>
              <a:rPr lang="ru-RU" altLang="en-US" sz="1400" i="1" dirty="0"/>
              <a:t>выдержать до </a:t>
            </a:r>
            <a:r>
              <a:rPr lang="ru-RU" altLang="en-US" sz="1400" i="1" dirty="0" err="1"/>
              <a:t>матовения</a:t>
            </a:r>
            <a:endParaRPr lang="nl-BE" altLang="en-US" sz="1400" i="1" dirty="0"/>
          </a:p>
        </p:txBody>
      </p:sp>
      <p:sp>
        <p:nvSpPr>
          <p:cNvPr id="19467" name="Line 40"/>
          <p:cNvSpPr>
            <a:spLocks noChangeShapeType="1"/>
          </p:cNvSpPr>
          <p:nvPr/>
        </p:nvSpPr>
        <p:spPr bwMode="auto">
          <a:xfrm>
            <a:off x="4446265" y="2996952"/>
            <a:ext cx="485775" cy="14747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621792" y="1042416"/>
            <a:ext cx="7191970" cy="503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Шаг</a:t>
            </a:r>
            <a:r>
              <a:rPr lang="nl-BE" dirty="0"/>
              <a:t> 3 – </a:t>
            </a:r>
            <a:r>
              <a:rPr lang="ru-RU" dirty="0"/>
              <a:t>Нанесение базового покрытия на деталь перехода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69666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Freeform 9"/>
          <p:cNvSpPr>
            <a:spLocks/>
          </p:cNvSpPr>
          <p:nvPr/>
        </p:nvSpPr>
        <p:spPr bwMode="auto">
          <a:xfrm>
            <a:off x="1460500" y="3170414"/>
            <a:ext cx="3270250" cy="1685925"/>
          </a:xfrm>
          <a:custGeom>
            <a:avLst/>
            <a:gdLst>
              <a:gd name="T0" fmla="*/ 2147483646 w 1590"/>
              <a:gd name="T1" fmla="*/ 2147483646 h 836"/>
              <a:gd name="T2" fmla="*/ 2147483646 w 1590"/>
              <a:gd name="T3" fmla="*/ 2147483646 h 836"/>
              <a:gd name="T4" fmla="*/ 2147483646 w 1590"/>
              <a:gd name="T5" fmla="*/ 2147483646 h 836"/>
              <a:gd name="T6" fmla="*/ 2147483646 w 1590"/>
              <a:gd name="T7" fmla="*/ 2147483646 h 836"/>
              <a:gd name="T8" fmla="*/ 2147483646 w 1590"/>
              <a:gd name="T9" fmla="*/ 2147483646 h 836"/>
              <a:gd name="T10" fmla="*/ 2147483646 w 1590"/>
              <a:gd name="T11" fmla="*/ 2147483646 h 836"/>
              <a:gd name="T12" fmla="*/ 2147483646 w 1590"/>
              <a:gd name="T13" fmla="*/ 2147483646 h 836"/>
              <a:gd name="T14" fmla="*/ 2147483646 w 1590"/>
              <a:gd name="T15" fmla="*/ 2147483646 h 836"/>
              <a:gd name="T16" fmla="*/ 2147483646 w 1590"/>
              <a:gd name="T17" fmla="*/ 2147483646 h 836"/>
              <a:gd name="T18" fmla="*/ 2147483646 w 1590"/>
              <a:gd name="T19" fmla="*/ 2147483646 h 836"/>
              <a:gd name="T20" fmla="*/ 2147483646 w 1590"/>
              <a:gd name="T21" fmla="*/ 2147483646 h 836"/>
              <a:gd name="T22" fmla="*/ 2147483646 w 1590"/>
              <a:gd name="T23" fmla="*/ 2147483646 h 836"/>
              <a:gd name="T24" fmla="*/ 2147483646 w 1590"/>
              <a:gd name="T25" fmla="*/ 2147483646 h 836"/>
              <a:gd name="T26" fmla="*/ 2147483646 w 1590"/>
              <a:gd name="T27" fmla="*/ 2147483646 h 836"/>
              <a:gd name="T28" fmla="*/ 2147483646 w 1590"/>
              <a:gd name="T29" fmla="*/ 2147483646 h 836"/>
              <a:gd name="T30" fmla="*/ 2147483646 w 1590"/>
              <a:gd name="T31" fmla="*/ 2147483646 h 836"/>
              <a:gd name="T32" fmla="*/ 2147483646 w 1590"/>
              <a:gd name="T33" fmla="*/ 2147483646 h 836"/>
              <a:gd name="T34" fmla="*/ 2147483646 w 1590"/>
              <a:gd name="T35" fmla="*/ 2147483646 h 836"/>
              <a:gd name="T36" fmla="*/ 2147483646 w 1590"/>
              <a:gd name="T37" fmla="*/ 2147483646 h 836"/>
              <a:gd name="T38" fmla="*/ 2147483646 w 1590"/>
              <a:gd name="T39" fmla="*/ 2147483646 h 836"/>
              <a:gd name="T40" fmla="*/ 2147483646 w 1590"/>
              <a:gd name="T41" fmla="*/ 2147483646 h 836"/>
              <a:gd name="T42" fmla="*/ 2147483646 w 1590"/>
              <a:gd name="T43" fmla="*/ 2147483646 h 836"/>
              <a:gd name="T44" fmla="*/ 2147483646 w 1590"/>
              <a:gd name="T45" fmla="*/ 2147483646 h 836"/>
              <a:gd name="T46" fmla="*/ 2147483646 w 1590"/>
              <a:gd name="T47" fmla="*/ 2147483646 h 836"/>
              <a:gd name="T48" fmla="*/ 2147483646 w 1590"/>
              <a:gd name="T49" fmla="*/ 2147483646 h 836"/>
              <a:gd name="T50" fmla="*/ 2147483646 w 1590"/>
              <a:gd name="T51" fmla="*/ 2147483646 h 836"/>
              <a:gd name="T52" fmla="*/ 2147483646 w 1590"/>
              <a:gd name="T53" fmla="*/ 2147483646 h 836"/>
              <a:gd name="T54" fmla="*/ 2147483646 w 1590"/>
              <a:gd name="T55" fmla="*/ 2147483646 h 836"/>
              <a:gd name="T56" fmla="*/ 2147483646 w 1590"/>
              <a:gd name="T57" fmla="*/ 2147483646 h 836"/>
              <a:gd name="T58" fmla="*/ 2147483646 w 1590"/>
              <a:gd name="T59" fmla="*/ 2147483646 h 836"/>
              <a:gd name="T60" fmla="*/ 2147483646 w 1590"/>
              <a:gd name="T61" fmla="*/ 2147483646 h 836"/>
              <a:gd name="T62" fmla="*/ 2147483646 w 1590"/>
              <a:gd name="T63" fmla="*/ 2147483646 h 836"/>
              <a:gd name="T64" fmla="*/ 2147483646 w 1590"/>
              <a:gd name="T65" fmla="*/ 2147483646 h 836"/>
              <a:gd name="T66" fmla="*/ 2147483646 w 1590"/>
              <a:gd name="T67" fmla="*/ 2147483646 h 836"/>
              <a:gd name="T68" fmla="*/ 2147483646 w 1590"/>
              <a:gd name="T69" fmla="*/ 2147483646 h 836"/>
              <a:gd name="T70" fmla="*/ 2147483646 w 1590"/>
              <a:gd name="T71" fmla="*/ 2147483646 h 836"/>
              <a:gd name="T72" fmla="*/ 2147483646 w 1590"/>
              <a:gd name="T73" fmla="*/ 2147483646 h 836"/>
              <a:gd name="T74" fmla="*/ 2147483646 w 1590"/>
              <a:gd name="T75" fmla="*/ 2147483646 h 836"/>
              <a:gd name="T76" fmla="*/ 2147483646 w 1590"/>
              <a:gd name="T77" fmla="*/ 2147483646 h 836"/>
              <a:gd name="T78" fmla="*/ 2147483646 w 1590"/>
              <a:gd name="T79" fmla="*/ 2147483646 h 836"/>
              <a:gd name="T80" fmla="*/ 2147483646 w 1590"/>
              <a:gd name="T81" fmla="*/ 2147483646 h 836"/>
              <a:gd name="T82" fmla="*/ 2147483646 w 1590"/>
              <a:gd name="T83" fmla="*/ 2147483646 h 836"/>
              <a:gd name="T84" fmla="*/ 2147483646 w 1590"/>
              <a:gd name="T85" fmla="*/ 2147483646 h 836"/>
              <a:gd name="T86" fmla="*/ 2147483646 w 1590"/>
              <a:gd name="T87" fmla="*/ 2147483646 h 836"/>
              <a:gd name="T88" fmla="*/ 2147483646 w 1590"/>
              <a:gd name="T89" fmla="*/ 2147483646 h 836"/>
              <a:gd name="T90" fmla="*/ 2147483646 w 1590"/>
              <a:gd name="T91" fmla="*/ 2147483646 h 836"/>
              <a:gd name="T92" fmla="*/ 2147483646 w 1590"/>
              <a:gd name="T93" fmla="*/ 2147483646 h 836"/>
              <a:gd name="T94" fmla="*/ 2147483646 w 1590"/>
              <a:gd name="T95" fmla="*/ 2147483646 h 836"/>
              <a:gd name="T96" fmla="*/ 2147483646 w 1590"/>
              <a:gd name="T97" fmla="*/ 2147483646 h 836"/>
              <a:gd name="T98" fmla="*/ 2147483646 w 1590"/>
              <a:gd name="T99" fmla="*/ 2147483646 h 836"/>
              <a:gd name="T100" fmla="*/ 2147483646 w 1590"/>
              <a:gd name="T101" fmla="*/ 2147483646 h 836"/>
              <a:gd name="T102" fmla="*/ 2147483646 w 1590"/>
              <a:gd name="T103" fmla="*/ 2147483646 h 836"/>
              <a:gd name="T104" fmla="*/ 2147483646 w 1590"/>
              <a:gd name="T105" fmla="*/ 2147483646 h 836"/>
              <a:gd name="T106" fmla="*/ 2147483646 w 1590"/>
              <a:gd name="T107" fmla="*/ 2147483646 h 836"/>
              <a:gd name="T108" fmla="*/ 2147483646 w 1590"/>
              <a:gd name="T109" fmla="*/ 2147483646 h 836"/>
              <a:gd name="T110" fmla="*/ 2147483646 w 1590"/>
              <a:gd name="T111" fmla="*/ 2147483646 h 8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590" h="836">
                <a:moveTo>
                  <a:pt x="1264" y="834"/>
                </a:moveTo>
                <a:lnTo>
                  <a:pt x="1264" y="828"/>
                </a:lnTo>
                <a:lnTo>
                  <a:pt x="1260" y="812"/>
                </a:lnTo>
                <a:lnTo>
                  <a:pt x="1256" y="790"/>
                </a:lnTo>
                <a:lnTo>
                  <a:pt x="1250" y="764"/>
                </a:lnTo>
                <a:lnTo>
                  <a:pt x="1242" y="738"/>
                </a:lnTo>
                <a:lnTo>
                  <a:pt x="1234" y="712"/>
                </a:lnTo>
                <a:lnTo>
                  <a:pt x="1226" y="690"/>
                </a:lnTo>
                <a:lnTo>
                  <a:pt x="1214" y="666"/>
                </a:lnTo>
                <a:lnTo>
                  <a:pt x="1198" y="632"/>
                </a:lnTo>
                <a:lnTo>
                  <a:pt x="1180" y="596"/>
                </a:lnTo>
                <a:lnTo>
                  <a:pt x="1158" y="560"/>
                </a:lnTo>
                <a:lnTo>
                  <a:pt x="1132" y="526"/>
                </a:lnTo>
                <a:lnTo>
                  <a:pt x="1106" y="496"/>
                </a:lnTo>
                <a:lnTo>
                  <a:pt x="1078" y="470"/>
                </a:lnTo>
                <a:lnTo>
                  <a:pt x="1046" y="444"/>
                </a:lnTo>
                <a:lnTo>
                  <a:pt x="1010" y="418"/>
                </a:lnTo>
                <a:lnTo>
                  <a:pt x="970" y="394"/>
                </a:lnTo>
                <a:lnTo>
                  <a:pt x="924" y="376"/>
                </a:lnTo>
                <a:lnTo>
                  <a:pt x="874" y="364"/>
                </a:lnTo>
                <a:lnTo>
                  <a:pt x="816" y="356"/>
                </a:lnTo>
                <a:lnTo>
                  <a:pt x="760" y="356"/>
                </a:lnTo>
                <a:lnTo>
                  <a:pt x="702" y="362"/>
                </a:lnTo>
                <a:lnTo>
                  <a:pt x="646" y="376"/>
                </a:lnTo>
                <a:lnTo>
                  <a:pt x="590" y="398"/>
                </a:lnTo>
                <a:lnTo>
                  <a:pt x="540" y="428"/>
                </a:lnTo>
                <a:lnTo>
                  <a:pt x="502" y="458"/>
                </a:lnTo>
                <a:lnTo>
                  <a:pt x="476" y="484"/>
                </a:lnTo>
                <a:lnTo>
                  <a:pt x="456" y="508"/>
                </a:lnTo>
                <a:lnTo>
                  <a:pt x="442" y="528"/>
                </a:lnTo>
                <a:lnTo>
                  <a:pt x="434" y="542"/>
                </a:lnTo>
                <a:lnTo>
                  <a:pt x="432" y="550"/>
                </a:lnTo>
                <a:lnTo>
                  <a:pt x="430" y="554"/>
                </a:lnTo>
                <a:lnTo>
                  <a:pt x="424" y="554"/>
                </a:lnTo>
                <a:lnTo>
                  <a:pt x="410" y="554"/>
                </a:lnTo>
                <a:lnTo>
                  <a:pt x="388" y="552"/>
                </a:lnTo>
                <a:lnTo>
                  <a:pt x="362" y="552"/>
                </a:lnTo>
                <a:lnTo>
                  <a:pt x="332" y="550"/>
                </a:lnTo>
                <a:lnTo>
                  <a:pt x="302" y="546"/>
                </a:lnTo>
                <a:lnTo>
                  <a:pt x="246" y="540"/>
                </a:lnTo>
                <a:lnTo>
                  <a:pt x="198" y="534"/>
                </a:lnTo>
                <a:lnTo>
                  <a:pt x="158" y="528"/>
                </a:lnTo>
                <a:lnTo>
                  <a:pt x="122" y="522"/>
                </a:lnTo>
                <a:lnTo>
                  <a:pt x="86" y="514"/>
                </a:lnTo>
                <a:lnTo>
                  <a:pt x="56" y="502"/>
                </a:lnTo>
                <a:lnTo>
                  <a:pt x="40" y="494"/>
                </a:lnTo>
                <a:lnTo>
                  <a:pt x="24" y="486"/>
                </a:lnTo>
                <a:lnTo>
                  <a:pt x="12" y="478"/>
                </a:lnTo>
                <a:lnTo>
                  <a:pt x="4" y="472"/>
                </a:lnTo>
                <a:lnTo>
                  <a:pt x="0" y="470"/>
                </a:lnTo>
                <a:lnTo>
                  <a:pt x="4" y="460"/>
                </a:lnTo>
                <a:lnTo>
                  <a:pt x="8" y="462"/>
                </a:lnTo>
                <a:lnTo>
                  <a:pt x="16" y="466"/>
                </a:lnTo>
                <a:lnTo>
                  <a:pt x="26" y="472"/>
                </a:lnTo>
                <a:lnTo>
                  <a:pt x="36" y="478"/>
                </a:lnTo>
                <a:lnTo>
                  <a:pt x="46" y="482"/>
                </a:lnTo>
                <a:lnTo>
                  <a:pt x="58" y="486"/>
                </a:lnTo>
                <a:lnTo>
                  <a:pt x="76" y="492"/>
                </a:lnTo>
                <a:lnTo>
                  <a:pt x="94" y="494"/>
                </a:lnTo>
                <a:lnTo>
                  <a:pt x="110" y="492"/>
                </a:lnTo>
                <a:lnTo>
                  <a:pt x="130" y="482"/>
                </a:lnTo>
                <a:lnTo>
                  <a:pt x="148" y="460"/>
                </a:lnTo>
                <a:lnTo>
                  <a:pt x="162" y="434"/>
                </a:lnTo>
                <a:lnTo>
                  <a:pt x="170" y="414"/>
                </a:lnTo>
                <a:lnTo>
                  <a:pt x="178" y="392"/>
                </a:lnTo>
                <a:lnTo>
                  <a:pt x="186" y="368"/>
                </a:lnTo>
                <a:lnTo>
                  <a:pt x="194" y="350"/>
                </a:lnTo>
                <a:lnTo>
                  <a:pt x="198" y="336"/>
                </a:lnTo>
                <a:lnTo>
                  <a:pt x="202" y="320"/>
                </a:lnTo>
                <a:lnTo>
                  <a:pt x="204" y="306"/>
                </a:lnTo>
                <a:lnTo>
                  <a:pt x="202" y="294"/>
                </a:lnTo>
                <a:lnTo>
                  <a:pt x="200" y="288"/>
                </a:lnTo>
                <a:lnTo>
                  <a:pt x="196" y="284"/>
                </a:lnTo>
                <a:lnTo>
                  <a:pt x="192" y="282"/>
                </a:lnTo>
                <a:lnTo>
                  <a:pt x="190" y="280"/>
                </a:lnTo>
                <a:lnTo>
                  <a:pt x="186" y="278"/>
                </a:lnTo>
                <a:lnTo>
                  <a:pt x="190" y="274"/>
                </a:lnTo>
                <a:lnTo>
                  <a:pt x="200" y="266"/>
                </a:lnTo>
                <a:lnTo>
                  <a:pt x="214" y="254"/>
                </a:lnTo>
                <a:lnTo>
                  <a:pt x="232" y="242"/>
                </a:lnTo>
                <a:lnTo>
                  <a:pt x="248" y="230"/>
                </a:lnTo>
                <a:lnTo>
                  <a:pt x="264" y="220"/>
                </a:lnTo>
                <a:lnTo>
                  <a:pt x="294" y="206"/>
                </a:lnTo>
                <a:lnTo>
                  <a:pt x="328" y="190"/>
                </a:lnTo>
                <a:lnTo>
                  <a:pt x="364" y="178"/>
                </a:lnTo>
                <a:lnTo>
                  <a:pt x="390" y="172"/>
                </a:lnTo>
                <a:lnTo>
                  <a:pt x="422" y="164"/>
                </a:lnTo>
                <a:lnTo>
                  <a:pt x="458" y="156"/>
                </a:lnTo>
                <a:lnTo>
                  <a:pt x="492" y="148"/>
                </a:lnTo>
                <a:lnTo>
                  <a:pt x="520" y="142"/>
                </a:lnTo>
                <a:lnTo>
                  <a:pt x="538" y="140"/>
                </a:lnTo>
                <a:lnTo>
                  <a:pt x="566" y="136"/>
                </a:lnTo>
                <a:lnTo>
                  <a:pt x="600" y="130"/>
                </a:lnTo>
                <a:lnTo>
                  <a:pt x="636" y="124"/>
                </a:lnTo>
                <a:lnTo>
                  <a:pt x="674" y="120"/>
                </a:lnTo>
                <a:lnTo>
                  <a:pt x="710" y="114"/>
                </a:lnTo>
                <a:lnTo>
                  <a:pt x="740" y="110"/>
                </a:lnTo>
                <a:lnTo>
                  <a:pt x="762" y="106"/>
                </a:lnTo>
                <a:lnTo>
                  <a:pt x="774" y="106"/>
                </a:lnTo>
                <a:lnTo>
                  <a:pt x="782" y="104"/>
                </a:lnTo>
                <a:lnTo>
                  <a:pt x="802" y="102"/>
                </a:lnTo>
                <a:lnTo>
                  <a:pt x="830" y="98"/>
                </a:lnTo>
                <a:lnTo>
                  <a:pt x="864" y="92"/>
                </a:lnTo>
                <a:lnTo>
                  <a:pt x="902" y="86"/>
                </a:lnTo>
                <a:lnTo>
                  <a:pt x="944" y="80"/>
                </a:lnTo>
                <a:lnTo>
                  <a:pt x="988" y="74"/>
                </a:lnTo>
                <a:lnTo>
                  <a:pt x="1030" y="68"/>
                </a:lnTo>
                <a:lnTo>
                  <a:pt x="1072" y="62"/>
                </a:lnTo>
                <a:lnTo>
                  <a:pt x="1110" y="56"/>
                </a:lnTo>
                <a:lnTo>
                  <a:pt x="1142" y="52"/>
                </a:lnTo>
                <a:lnTo>
                  <a:pt x="1168" y="48"/>
                </a:lnTo>
                <a:lnTo>
                  <a:pt x="1184" y="46"/>
                </a:lnTo>
                <a:lnTo>
                  <a:pt x="1190" y="46"/>
                </a:lnTo>
                <a:lnTo>
                  <a:pt x="1486" y="0"/>
                </a:lnTo>
                <a:lnTo>
                  <a:pt x="1490" y="2"/>
                </a:lnTo>
                <a:lnTo>
                  <a:pt x="1500" y="8"/>
                </a:lnTo>
                <a:lnTo>
                  <a:pt x="1512" y="16"/>
                </a:lnTo>
                <a:lnTo>
                  <a:pt x="1524" y="24"/>
                </a:lnTo>
                <a:lnTo>
                  <a:pt x="1532" y="34"/>
                </a:lnTo>
                <a:lnTo>
                  <a:pt x="1540" y="44"/>
                </a:lnTo>
                <a:lnTo>
                  <a:pt x="1550" y="58"/>
                </a:lnTo>
                <a:lnTo>
                  <a:pt x="1558" y="74"/>
                </a:lnTo>
                <a:lnTo>
                  <a:pt x="1562" y="92"/>
                </a:lnTo>
                <a:lnTo>
                  <a:pt x="1562" y="118"/>
                </a:lnTo>
                <a:lnTo>
                  <a:pt x="1562" y="146"/>
                </a:lnTo>
                <a:lnTo>
                  <a:pt x="1562" y="176"/>
                </a:lnTo>
                <a:lnTo>
                  <a:pt x="1562" y="200"/>
                </a:lnTo>
                <a:lnTo>
                  <a:pt x="1562" y="222"/>
                </a:lnTo>
                <a:lnTo>
                  <a:pt x="1560" y="252"/>
                </a:lnTo>
                <a:lnTo>
                  <a:pt x="1558" y="284"/>
                </a:lnTo>
                <a:lnTo>
                  <a:pt x="1558" y="316"/>
                </a:lnTo>
                <a:lnTo>
                  <a:pt x="1558" y="338"/>
                </a:lnTo>
                <a:lnTo>
                  <a:pt x="1558" y="360"/>
                </a:lnTo>
                <a:lnTo>
                  <a:pt x="1560" y="388"/>
                </a:lnTo>
                <a:lnTo>
                  <a:pt x="1560" y="422"/>
                </a:lnTo>
                <a:lnTo>
                  <a:pt x="1562" y="456"/>
                </a:lnTo>
                <a:lnTo>
                  <a:pt x="1562" y="484"/>
                </a:lnTo>
                <a:lnTo>
                  <a:pt x="1562" y="504"/>
                </a:lnTo>
                <a:lnTo>
                  <a:pt x="1564" y="522"/>
                </a:lnTo>
                <a:lnTo>
                  <a:pt x="1564" y="548"/>
                </a:lnTo>
                <a:lnTo>
                  <a:pt x="1566" y="578"/>
                </a:lnTo>
                <a:lnTo>
                  <a:pt x="1568" y="612"/>
                </a:lnTo>
                <a:lnTo>
                  <a:pt x="1570" y="642"/>
                </a:lnTo>
                <a:lnTo>
                  <a:pt x="1572" y="670"/>
                </a:lnTo>
                <a:lnTo>
                  <a:pt x="1572" y="690"/>
                </a:lnTo>
                <a:lnTo>
                  <a:pt x="1574" y="708"/>
                </a:lnTo>
                <a:lnTo>
                  <a:pt x="1576" y="732"/>
                </a:lnTo>
                <a:lnTo>
                  <a:pt x="1580" y="760"/>
                </a:lnTo>
                <a:lnTo>
                  <a:pt x="1582" y="786"/>
                </a:lnTo>
                <a:lnTo>
                  <a:pt x="1586" y="808"/>
                </a:lnTo>
                <a:lnTo>
                  <a:pt x="1588" y="824"/>
                </a:lnTo>
                <a:lnTo>
                  <a:pt x="1588" y="830"/>
                </a:lnTo>
                <a:lnTo>
                  <a:pt x="1588" y="832"/>
                </a:lnTo>
                <a:lnTo>
                  <a:pt x="1590" y="832"/>
                </a:lnTo>
                <a:lnTo>
                  <a:pt x="1590" y="834"/>
                </a:lnTo>
                <a:lnTo>
                  <a:pt x="1588" y="836"/>
                </a:lnTo>
                <a:lnTo>
                  <a:pt x="1586" y="836"/>
                </a:lnTo>
                <a:lnTo>
                  <a:pt x="1578" y="836"/>
                </a:lnTo>
                <a:lnTo>
                  <a:pt x="1562" y="836"/>
                </a:lnTo>
                <a:lnTo>
                  <a:pt x="1538" y="836"/>
                </a:lnTo>
                <a:lnTo>
                  <a:pt x="1510" y="836"/>
                </a:lnTo>
                <a:lnTo>
                  <a:pt x="1480" y="836"/>
                </a:lnTo>
                <a:lnTo>
                  <a:pt x="1452" y="836"/>
                </a:lnTo>
                <a:lnTo>
                  <a:pt x="1430" y="836"/>
                </a:lnTo>
                <a:lnTo>
                  <a:pt x="1414" y="836"/>
                </a:lnTo>
                <a:lnTo>
                  <a:pt x="1408" y="836"/>
                </a:lnTo>
                <a:lnTo>
                  <a:pt x="1264" y="834"/>
                </a:lnTo>
              </a:path>
            </a:pathLst>
          </a:custGeom>
          <a:solidFill>
            <a:srgbClr val="A9C3D7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Box 18"/>
          <p:cNvSpPr txBox="1">
            <a:spLocks noChangeArrowheads="1"/>
          </p:cNvSpPr>
          <p:nvPr/>
        </p:nvSpPr>
        <p:spPr bwMode="auto">
          <a:xfrm>
            <a:off x="1025958" y="5250641"/>
            <a:ext cx="4986202" cy="77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5000"/>
              </a:spcBef>
              <a:buClr>
                <a:srgbClr val="A9C3D7"/>
              </a:buClr>
            </a:pPr>
            <a:r>
              <a:rPr lang="ru-RU" altLang="en-US" sz="1400" i="1" dirty="0"/>
              <a:t>Нанести базовое покрытие стандартным способом</a:t>
            </a:r>
            <a:r>
              <a:rPr lang="nl-BE" altLang="en-US" sz="1400" i="1" dirty="0"/>
              <a:t/>
            </a:r>
            <a:br>
              <a:rPr lang="nl-BE" altLang="en-US" sz="1400" i="1" dirty="0"/>
            </a:br>
            <a:r>
              <a:rPr lang="nl-BE" altLang="en-US" sz="1400" i="1" dirty="0"/>
              <a:t>(=  2 </a:t>
            </a:r>
            <a:r>
              <a:rPr lang="ru-RU" altLang="en-US" sz="1400" i="1" dirty="0"/>
              <a:t>слоя с межслойной выдержкой</a:t>
            </a:r>
            <a:r>
              <a:rPr lang="nl-BE" altLang="en-US" sz="1400" i="1" dirty="0"/>
              <a:t>)</a:t>
            </a:r>
          </a:p>
          <a:p>
            <a:pPr algn="ctr">
              <a:spcBef>
                <a:spcPct val="15000"/>
              </a:spcBef>
              <a:buClr>
                <a:srgbClr val="A9C3D7"/>
              </a:buClr>
              <a:buFont typeface="Wingdings" panose="05000000000000000000" pitchFamily="2" charset="2"/>
              <a:buNone/>
            </a:pPr>
            <a:endParaRPr lang="nl-BE" altLang="en-US" sz="1400" i="1" dirty="0"/>
          </a:p>
        </p:txBody>
      </p:sp>
      <p:sp>
        <p:nvSpPr>
          <p:cNvPr id="21510" name="Line 49"/>
          <p:cNvSpPr>
            <a:spLocks noChangeShapeType="1"/>
          </p:cNvSpPr>
          <p:nvPr/>
        </p:nvSpPr>
        <p:spPr bwMode="auto">
          <a:xfrm>
            <a:off x="3902075" y="3297414"/>
            <a:ext cx="225425" cy="15573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50"/>
          <p:cNvSpPr>
            <a:spLocks noChangeShapeType="1"/>
          </p:cNvSpPr>
          <p:nvPr/>
        </p:nvSpPr>
        <p:spPr bwMode="auto">
          <a:xfrm>
            <a:off x="1447800" y="5091289"/>
            <a:ext cx="2679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667360" y="2348880"/>
            <a:ext cx="2686503" cy="2507457"/>
            <a:chOff x="2371725" y="0"/>
            <a:chExt cx="1302" cy="1246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27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</a:path>
              </a:pathLst>
            </a:custGeom>
            <a:gradFill>
              <a:gsLst>
                <a:gs pos="0">
                  <a:srgbClr val="A9C3D7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621792" y="1042415"/>
            <a:ext cx="7766632" cy="72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Шаг</a:t>
            </a:r>
            <a:r>
              <a:rPr lang="nl-BE" dirty="0"/>
              <a:t> 4 – </a:t>
            </a:r>
            <a:r>
              <a:rPr lang="ru-RU" dirty="0"/>
              <a:t>Нанесение базового покрытия на новую или ремонтируемую деталь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45287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Freeform 9"/>
          <p:cNvSpPr>
            <a:spLocks/>
          </p:cNvSpPr>
          <p:nvPr/>
        </p:nvSpPr>
        <p:spPr bwMode="auto">
          <a:xfrm>
            <a:off x="1486949" y="3759299"/>
            <a:ext cx="3270250" cy="1685925"/>
          </a:xfrm>
          <a:custGeom>
            <a:avLst/>
            <a:gdLst>
              <a:gd name="T0" fmla="*/ 2147483646 w 1590"/>
              <a:gd name="T1" fmla="*/ 2147483646 h 836"/>
              <a:gd name="T2" fmla="*/ 2147483646 w 1590"/>
              <a:gd name="T3" fmla="*/ 2147483646 h 836"/>
              <a:gd name="T4" fmla="*/ 2147483646 w 1590"/>
              <a:gd name="T5" fmla="*/ 2147483646 h 836"/>
              <a:gd name="T6" fmla="*/ 2147483646 w 1590"/>
              <a:gd name="T7" fmla="*/ 2147483646 h 836"/>
              <a:gd name="T8" fmla="*/ 2147483646 w 1590"/>
              <a:gd name="T9" fmla="*/ 2147483646 h 836"/>
              <a:gd name="T10" fmla="*/ 2147483646 w 1590"/>
              <a:gd name="T11" fmla="*/ 2147483646 h 836"/>
              <a:gd name="T12" fmla="*/ 2147483646 w 1590"/>
              <a:gd name="T13" fmla="*/ 2147483646 h 836"/>
              <a:gd name="T14" fmla="*/ 2147483646 w 1590"/>
              <a:gd name="T15" fmla="*/ 2147483646 h 836"/>
              <a:gd name="T16" fmla="*/ 2147483646 w 1590"/>
              <a:gd name="T17" fmla="*/ 2147483646 h 836"/>
              <a:gd name="T18" fmla="*/ 2147483646 w 1590"/>
              <a:gd name="T19" fmla="*/ 2147483646 h 836"/>
              <a:gd name="T20" fmla="*/ 2147483646 w 1590"/>
              <a:gd name="T21" fmla="*/ 2147483646 h 836"/>
              <a:gd name="T22" fmla="*/ 2147483646 w 1590"/>
              <a:gd name="T23" fmla="*/ 2147483646 h 836"/>
              <a:gd name="T24" fmla="*/ 2147483646 w 1590"/>
              <a:gd name="T25" fmla="*/ 2147483646 h 836"/>
              <a:gd name="T26" fmla="*/ 2147483646 w 1590"/>
              <a:gd name="T27" fmla="*/ 2147483646 h 836"/>
              <a:gd name="T28" fmla="*/ 2147483646 w 1590"/>
              <a:gd name="T29" fmla="*/ 2147483646 h 836"/>
              <a:gd name="T30" fmla="*/ 2147483646 w 1590"/>
              <a:gd name="T31" fmla="*/ 2147483646 h 836"/>
              <a:gd name="T32" fmla="*/ 2147483646 w 1590"/>
              <a:gd name="T33" fmla="*/ 2147483646 h 836"/>
              <a:gd name="T34" fmla="*/ 2147483646 w 1590"/>
              <a:gd name="T35" fmla="*/ 2147483646 h 836"/>
              <a:gd name="T36" fmla="*/ 2147483646 w 1590"/>
              <a:gd name="T37" fmla="*/ 2147483646 h 836"/>
              <a:gd name="T38" fmla="*/ 2147483646 w 1590"/>
              <a:gd name="T39" fmla="*/ 2147483646 h 836"/>
              <a:gd name="T40" fmla="*/ 2147483646 w 1590"/>
              <a:gd name="T41" fmla="*/ 2147483646 h 836"/>
              <a:gd name="T42" fmla="*/ 2147483646 w 1590"/>
              <a:gd name="T43" fmla="*/ 2147483646 h 836"/>
              <a:gd name="T44" fmla="*/ 2147483646 w 1590"/>
              <a:gd name="T45" fmla="*/ 2147483646 h 836"/>
              <a:gd name="T46" fmla="*/ 2147483646 w 1590"/>
              <a:gd name="T47" fmla="*/ 2147483646 h 836"/>
              <a:gd name="T48" fmla="*/ 2147483646 w 1590"/>
              <a:gd name="T49" fmla="*/ 2147483646 h 836"/>
              <a:gd name="T50" fmla="*/ 2147483646 w 1590"/>
              <a:gd name="T51" fmla="*/ 2147483646 h 836"/>
              <a:gd name="T52" fmla="*/ 2147483646 w 1590"/>
              <a:gd name="T53" fmla="*/ 2147483646 h 836"/>
              <a:gd name="T54" fmla="*/ 2147483646 w 1590"/>
              <a:gd name="T55" fmla="*/ 2147483646 h 836"/>
              <a:gd name="T56" fmla="*/ 2147483646 w 1590"/>
              <a:gd name="T57" fmla="*/ 2147483646 h 836"/>
              <a:gd name="T58" fmla="*/ 2147483646 w 1590"/>
              <a:gd name="T59" fmla="*/ 2147483646 h 836"/>
              <a:gd name="T60" fmla="*/ 2147483646 w 1590"/>
              <a:gd name="T61" fmla="*/ 2147483646 h 836"/>
              <a:gd name="T62" fmla="*/ 2147483646 w 1590"/>
              <a:gd name="T63" fmla="*/ 2147483646 h 836"/>
              <a:gd name="T64" fmla="*/ 2147483646 w 1590"/>
              <a:gd name="T65" fmla="*/ 2147483646 h 836"/>
              <a:gd name="T66" fmla="*/ 2147483646 w 1590"/>
              <a:gd name="T67" fmla="*/ 2147483646 h 836"/>
              <a:gd name="T68" fmla="*/ 2147483646 w 1590"/>
              <a:gd name="T69" fmla="*/ 2147483646 h 836"/>
              <a:gd name="T70" fmla="*/ 2147483646 w 1590"/>
              <a:gd name="T71" fmla="*/ 2147483646 h 836"/>
              <a:gd name="T72" fmla="*/ 2147483646 w 1590"/>
              <a:gd name="T73" fmla="*/ 2147483646 h 836"/>
              <a:gd name="T74" fmla="*/ 2147483646 w 1590"/>
              <a:gd name="T75" fmla="*/ 2147483646 h 836"/>
              <a:gd name="T76" fmla="*/ 2147483646 w 1590"/>
              <a:gd name="T77" fmla="*/ 2147483646 h 836"/>
              <a:gd name="T78" fmla="*/ 2147483646 w 1590"/>
              <a:gd name="T79" fmla="*/ 2147483646 h 836"/>
              <a:gd name="T80" fmla="*/ 2147483646 w 1590"/>
              <a:gd name="T81" fmla="*/ 2147483646 h 836"/>
              <a:gd name="T82" fmla="*/ 2147483646 w 1590"/>
              <a:gd name="T83" fmla="*/ 2147483646 h 836"/>
              <a:gd name="T84" fmla="*/ 2147483646 w 1590"/>
              <a:gd name="T85" fmla="*/ 2147483646 h 836"/>
              <a:gd name="T86" fmla="*/ 2147483646 w 1590"/>
              <a:gd name="T87" fmla="*/ 2147483646 h 836"/>
              <a:gd name="T88" fmla="*/ 2147483646 w 1590"/>
              <a:gd name="T89" fmla="*/ 2147483646 h 836"/>
              <a:gd name="T90" fmla="*/ 2147483646 w 1590"/>
              <a:gd name="T91" fmla="*/ 2147483646 h 836"/>
              <a:gd name="T92" fmla="*/ 2147483646 w 1590"/>
              <a:gd name="T93" fmla="*/ 2147483646 h 836"/>
              <a:gd name="T94" fmla="*/ 2147483646 w 1590"/>
              <a:gd name="T95" fmla="*/ 2147483646 h 836"/>
              <a:gd name="T96" fmla="*/ 2147483646 w 1590"/>
              <a:gd name="T97" fmla="*/ 2147483646 h 836"/>
              <a:gd name="T98" fmla="*/ 2147483646 w 1590"/>
              <a:gd name="T99" fmla="*/ 2147483646 h 836"/>
              <a:gd name="T100" fmla="*/ 2147483646 w 1590"/>
              <a:gd name="T101" fmla="*/ 2147483646 h 836"/>
              <a:gd name="T102" fmla="*/ 2147483646 w 1590"/>
              <a:gd name="T103" fmla="*/ 2147483646 h 836"/>
              <a:gd name="T104" fmla="*/ 2147483646 w 1590"/>
              <a:gd name="T105" fmla="*/ 2147483646 h 836"/>
              <a:gd name="T106" fmla="*/ 2147483646 w 1590"/>
              <a:gd name="T107" fmla="*/ 2147483646 h 836"/>
              <a:gd name="T108" fmla="*/ 2147483646 w 1590"/>
              <a:gd name="T109" fmla="*/ 2147483646 h 836"/>
              <a:gd name="T110" fmla="*/ 2147483646 w 1590"/>
              <a:gd name="T111" fmla="*/ 2147483646 h 8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590" h="836">
                <a:moveTo>
                  <a:pt x="1264" y="834"/>
                </a:moveTo>
                <a:lnTo>
                  <a:pt x="1264" y="828"/>
                </a:lnTo>
                <a:lnTo>
                  <a:pt x="1260" y="812"/>
                </a:lnTo>
                <a:lnTo>
                  <a:pt x="1256" y="790"/>
                </a:lnTo>
                <a:lnTo>
                  <a:pt x="1250" y="764"/>
                </a:lnTo>
                <a:lnTo>
                  <a:pt x="1242" y="738"/>
                </a:lnTo>
                <a:lnTo>
                  <a:pt x="1234" y="712"/>
                </a:lnTo>
                <a:lnTo>
                  <a:pt x="1226" y="690"/>
                </a:lnTo>
                <a:lnTo>
                  <a:pt x="1214" y="666"/>
                </a:lnTo>
                <a:lnTo>
                  <a:pt x="1198" y="632"/>
                </a:lnTo>
                <a:lnTo>
                  <a:pt x="1180" y="596"/>
                </a:lnTo>
                <a:lnTo>
                  <a:pt x="1158" y="560"/>
                </a:lnTo>
                <a:lnTo>
                  <a:pt x="1132" y="526"/>
                </a:lnTo>
                <a:lnTo>
                  <a:pt x="1106" y="496"/>
                </a:lnTo>
                <a:lnTo>
                  <a:pt x="1078" y="470"/>
                </a:lnTo>
                <a:lnTo>
                  <a:pt x="1046" y="444"/>
                </a:lnTo>
                <a:lnTo>
                  <a:pt x="1010" y="418"/>
                </a:lnTo>
                <a:lnTo>
                  <a:pt x="970" y="394"/>
                </a:lnTo>
                <a:lnTo>
                  <a:pt x="924" y="376"/>
                </a:lnTo>
                <a:lnTo>
                  <a:pt x="874" y="364"/>
                </a:lnTo>
                <a:lnTo>
                  <a:pt x="816" y="356"/>
                </a:lnTo>
                <a:lnTo>
                  <a:pt x="760" y="356"/>
                </a:lnTo>
                <a:lnTo>
                  <a:pt x="702" y="362"/>
                </a:lnTo>
                <a:lnTo>
                  <a:pt x="646" y="376"/>
                </a:lnTo>
                <a:lnTo>
                  <a:pt x="590" y="398"/>
                </a:lnTo>
                <a:lnTo>
                  <a:pt x="540" y="428"/>
                </a:lnTo>
                <a:lnTo>
                  <a:pt x="502" y="458"/>
                </a:lnTo>
                <a:lnTo>
                  <a:pt x="476" y="484"/>
                </a:lnTo>
                <a:lnTo>
                  <a:pt x="456" y="508"/>
                </a:lnTo>
                <a:lnTo>
                  <a:pt x="442" y="528"/>
                </a:lnTo>
                <a:lnTo>
                  <a:pt x="434" y="542"/>
                </a:lnTo>
                <a:lnTo>
                  <a:pt x="432" y="550"/>
                </a:lnTo>
                <a:lnTo>
                  <a:pt x="430" y="554"/>
                </a:lnTo>
                <a:lnTo>
                  <a:pt x="424" y="554"/>
                </a:lnTo>
                <a:lnTo>
                  <a:pt x="410" y="554"/>
                </a:lnTo>
                <a:lnTo>
                  <a:pt x="388" y="552"/>
                </a:lnTo>
                <a:lnTo>
                  <a:pt x="362" y="552"/>
                </a:lnTo>
                <a:lnTo>
                  <a:pt x="332" y="550"/>
                </a:lnTo>
                <a:lnTo>
                  <a:pt x="302" y="546"/>
                </a:lnTo>
                <a:lnTo>
                  <a:pt x="246" y="540"/>
                </a:lnTo>
                <a:lnTo>
                  <a:pt x="198" y="534"/>
                </a:lnTo>
                <a:lnTo>
                  <a:pt x="158" y="528"/>
                </a:lnTo>
                <a:lnTo>
                  <a:pt x="122" y="522"/>
                </a:lnTo>
                <a:lnTo>
                  <a:pt x="86" y="514"/>
                </a:lnTo>
                <a:lnTo>
                  <a:pt x="56" y="502"/>
                </a:lnTo>
                <a:lnTo>
                  <a:pt x="40" y="494"/>
                </a:lnTo>
                <a:lnTo>
                  <a:pt x="24" y="486"/>
                </a:lnTo>
                <a:lnTo>
                  <a:pt x="12" y="478"/>
                </a:lnTo>
                <a:lnTo>
                  <a:pt x="4" y="472"/>
                </a:lnTo>
                <a:lnTo>
                  <a:pt x="0" y="470"/>
                </a:lnTo>
                <a:lnTo>
                  <a:pt x="4" y="460"/>
                </a:lnTo>
                <a:lnTo>
                  <a:pt x="8" y="462"/>
                </a:lnTo>
                <a:lnTo>
                  <a:pt x="16" y="466"/>
                </a:lnTo>
                <a:lnTo>
                  <a:pt x="26" y="472"/>
                </a:lnTo>
                <a:lnTo>
                  <a:pt x="36" y="478"/>
                </a:lnTo>
                <a:lnTo>
                  <a:pt x="46" y="482"/>
                </a:lnTo>
                <a:lnTo>
                  <a:pt x="58" y="486"/>
                </a:lnTo>
                <a:lnTo>
                  <a:pt x="76" y="492"/>
                </a:lnTo>
                <a:lnTo>
                  <a:pt x="94" y="494"/>
                </a:lnTo>
                <a:lnTo>
                  <a:pt x="110" y="492"/>
                </a:lnTo>
                <a:lnTo>
                  <a:pt x="130" y="482"/>
                </a:lnTo>
                <a:lnTo>
                  <a:pt x="148" y="460"/>
                </a:lnTo>
                <a:lnTo>
                  <a:pt x="162" y="434"/>
                </a:lnTo>
                <a:lnTo>
                  <a:pt x="170" y="414"/>
                </a:lnTo>
                <a:lnTo>
                  <a:pt x="178" y="392"/>
                </a:lnTo>
                <a:lnTo>
                  <a:pt x="186" y="368"/>
                </a:lnTo>
                <a:lnTo>
                  <a:pt x="194" y="350"/>
                </a:lnTo>
                <a:lnTo>
                  <a:pt x="198" y="336"/>
                </a:lnTo>
                <a:lnTo>
                  <a:pt x="202" y="320"/>
                </a:lnTo>
                <a:lnTo>
                  <a:pt x="204" y="306"/>
                </a:lnTo>
                <a:lnTo>
                  <a:pt x="202" y="294"/>
                </a:lnTo>
                <a:lnTo>
                  <a:pt x="200" y="288"/>
                </a:lnTo>
                <a:lnTo>
                  <a:pt x="196" y="284"/>
                </a:lnTo>
                <a:lnTo>
                  <a:pt x="192" y="282"/>
                </a:lnTo>
                <a:lnTo>
                  <a:pt x="190" y="280"/>
                </a:lnTo>
                <a:lnTo>
                  <a:pt x="186" y="278"/>
                </a:lnTo>
                <a:lnTo>
                  <a:pt x="190" y="274"/>
                </a:lnTo>
                <a:lnTo>
                  <a:pt x="200" y="266"/>
                </a:lnTo>
                <a:lnTo>
                  <a:pt x="214" y="254"/>
                </a:lnTo>
                <a:lnTo>
                  <a:pt x="232" y="242"/>
                </a:lnTo>
                <a:lnTo>
                  <a:pt x="248" y="230"/>
                </a:lnTo>
                <a:lnTo>
                  <a:pt x="264" y="220"/>
                </a:lnTo>
                <a:lnTo>
                  <a:pt x="294" y="206"/>
                </a:lnTo>
                <a:lnTo>
                  <a:pt x="328" y="190"/>
                </a:lnTo>
                <a:lnTo>
                  <a:pt x="364" y="178"/>
                </a:lnTo>
                <a:lnTo>
                  <a:pt x="390" y="172"/>
                </a:lnTo>
                <a:lnTo>
                  <a:pt x="422" y="164"/>
                </a:lnTo>
                <a:lnTo>
                  <a:pt x="458" y="156"/>
                </a:lnTo>
                <a:lnTo>
                  <a:pt x="492" y="148"/>
                </a:lnTo>
                <a:lnTo>
                  <a:pt x="520" y="142"/>
                </a:lnTo>
                <a:lnTo>
                  <a:pt x="538" y="140"/>
                </a:lnTo>
                <a:lnTo>
                  <a:pt x="566" y="136"/>
                </a:lnTo>
                <a:lnTo>
                  <a:pt x="600" y="130"/>
                </a:lnTo>
                <a:lnTo>
                  <a:pt x="636" y="124"/>
                </a:lnTo>
                <a:lnTo>
                  <a:pt x="674" y="120"/>
                </a:lnTo>
                <a:lnTo>
                  <a:pt x="710" y="114"/>
                </a:lnTo>
                <a:lnTo>
                  <a:pt x="740" y="110"/>
                </a:lnTo>
                <a:lnTo>
                  <a:pt x="762" y="106"/>
                </a:lnTo>
                <a:lnTo>
                  <a:pt x="774" y="106"/>
                </a:lnTo>
                <a:lnTo>
                  <a:pt x="782" y="104"/>
                </a:lnTo>
                <a:lnTo>
                  <a:pt x="802" y="102"/>
                </a:lnTo>
                <a:lnTo>
                  <a:pt x="830" y="98"/>
                </a:lnTo>
                <a:lnTo>
                  <a:pt x="864" y="92"/>
                </a:lnTo>
                <a:lnTo>
                  <a:pt x="902" y="86"/>
                </a:lnTo>
                <a:lnTo>
                  <a:pt x="944" y="80"/>
                </a:lnTo>
                <a:lnTo>
                  <a:pt x="988" y="74"/>
                </a:lnTo>
                <a:lnTo>
                  <a:pt x="1030" y="68"/>
                </a:lnTo>
                <a:lnTo>
                  <a:pt x="1072" y="62"/>
                </a:lnTo>
                <a:lnTo>
                  <a:pt x="1110" y="56"/>
                </a:lnTo>
                <a:lnTo>
                  <a:pt x="1142" y="52"/>
                </a:lnTo>
                <a:lnTo>
                  <a:pt x="1168" y="48"/>
                </a:lnTo>
                <a:lnTo>
                  <a:pt x="1184" y="46"/>
                </a:lnTo>
                <a:lnTo>
                  <a:pt x="1190" y="46"/>
                </a:lnTo>
                <a:lnTo>
                  <a:pt x="1486" y="0"/>
                </a:lnTo>
                <a:lnTo>
                  <a:pt x="1490" y="2"/>
                </a:lnTo>
                <a:lnTo>
                  <a:pt x="1500" y="8"/>
                </a:lnTo>
                <a:lnTo>
                  <a:pt x="1512" y="16"/>
                </a:lnTo>
                <a:lnTo>
                  <a:pt x="1524" y="24"/>
                </a:lnTo>
                <a:lnTo>
                  <a:pt x="1532" y="34"/>
                </a:lnTo>
                <a:lnTo>
                  <a:pt x="1540" y="44"/>
                </a:lnTo>
                <a:lnTo>
                  <a:pt x="1550" y="58"/>
                </a:lnTo>
                <a:lnTo>
                  <a:pt x="1558" y="74"/>
                </a:lnTo>
                <a:lnTo>
                  <a:pt x="1562" y="92"/>
                </a:lnTo>
                <a:lnTo>
                  <a:pt x="1562" y="118"/>
                </a:lnTo>
                <a:lnTo>
                  <a:pt x="1562" y="146"/>
                </a:lnTo>
                <a:lnTo>
                  <a:pt x="1562" y="176"/>
                </a:lnTo>
                <a:lnTo>
                  <a:pt x="1562" y="200"/>
                </a:lnTo>
                <a:lnTo>
                  <a:pt x="1562" y="222"/>
                </a:lnTo>
                <a:lnTo>
                  <a:pt x="1560" y="252"/>
                </a:lnTo>
                <a:lnTo>
                  <a:pt x="1558" y="284"/>
                </a:lnTo>
                <a:lnTo>
                  <a:pt x="1558" y="316"/>
                </a:lnTo>
                <a:lnTo>
                  <a:pt x="1558" y="338"/>
                </a:lnTo>
                <a:lnTo>
                  <a:pt x="1558" y="360"/>
                </a:lnTo>
                <a:lnTo>
                  <a:pt x="1560" y="388"/>
                </a:lnTo>
                <a:lnTo>
                  <a:pt x="1560" y="422"/>
                </a:lnTo>
                <a:lnTo>
                  <a:pt x="1562" y="456"/>
                </a:lnTo>
                <a:lnTo>
                  <a:pt x="1562" y="484"/>
                </a:lnTo>
                <a:lnTo>
                  <a:pt x="1562" y="504"/>
                </a:lnTo>
                <a:lnTo>
                  <a:pt x="1564" y="522"/>
                </a:lnTo>
                <a:lnTo>
                  <a:pt x="1564" y="548"/>
                </a:lnTo>
                <a:lnTo>
                  <a:pt x="1566" y="578"/>
                </a:lnTo>
                <a:lnTo>
                  <a:pt x="1568" y="612"/>
                </a:lnTo>
                <a:lnTo>
                  <a:pt x="1570" y="642"/>
                </a:lnTo>
                <a:lnTo>
                  <a:pt x="1572" y="670"/>
                </a:lnTo>
                <a:lnTo>
                  <a:pt x="1572" y="690"/>
                </a:lnTo>
                <a:lnTo>
                  <a:pt x="1574" y="708"/>
                </a:lnTo>
                <a:lnTo>
                  <a:pt x="1576" y="732"/>
                </a:lnTo>
                <a:lnTo>
                  <a:pt x="1580" y="760"/>
                </a:lnTo>
                <a:lnTo>
                  <a:pt x="1582" y="786"/>
                </a:lnTo>
                <a:lnTo>
                  <a:pt x="1586" y="808"/>
                </a:lnTo>
                <a:lnTo>
                  <a:pt x="1588" y="824"/>
                </a:lnTo>
                <a:lnTo>
                  <a:pt x="1588" y="830"/>
                </a:lnTo>
                <a:lnTo>
                  <a:pt x="1588" y="832"/>
                </a:lnTo>
                <a:lnTo>
                  <a:pt x="1590" y="832"/>
                </a:lnTo>
                <a:lnTo>
                  <a:pt x="1590" y="834"/>
                </a:lnTo>
                <a:lnTo>
                  <a:pt x="1588" y="836"/>
                </a:lnTo>
                <a:lnTo>
                  <a:pt x="1586" y="836"/>
                </a:lnTo>
                <a:lnTo>
                  <a:pt x="1578" y="836"/>
                </a:lnTo>
                <a:lnTo>
                  <a:pt x="1562" y="836"/>
                </a:lnTo>
                <a:lnTo>
                  <a:pt x="1538" y="836"/>
                </a:lnTo>
                <a:lnTo>
                  <a:pt x="1510" y="836"/>
                </a:lnTo>
                <a:lnTo>
                  <a:pt x="1480" y="836"/>
                </a:lnTo>
                <a:lnTo>
                  <a:pt x="1452" y="836"/>
                </a:lnTo>
                <a:lnTo>
                  <a:pt x="1430" y="836"/>
                </a:lnTo>
                <a:lnTo>
                  <a:pt x="1414" y="836"/>
                </a:lnTo>
                <a:lnTo>
                  <a:pt x="1408" y="836"/>
                </a:lnTo>
                <a:lnTo>
                  <a:pt x="1264" y="834"/>
                </a:lnTo>
              </a:path>
            </a:pathLst>
          </a:custGeom>
          <a:solidFill>
            <a:srgbClr val="A9C3D7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693809" y="2937765"/>
            <a:ext cx="2686503" cy="2507457"/>
            <a:chOff x="2371725" y="0"/>
            <a:chExt cx="1302" cy="1246"/>
          </a:xfrm>
          <a:solidFill>
            <a:srgbClr val="A9C3D7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  <a:close/>
                </a:path>
              </a:pathLst>
            </a:custGeom>
            <a:grpFill/>
            <a:ln w="0" cap="flat" cmpd="sng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371725" y="0"/>
              <a:ext cx="1302" cy="1246"/>
            </a:xfrm>
            <a:custGeom>
              <a:avLst/>
              <a:gdLst>
                <a:gd name="T0" fmla="*/ 46 w 1302"/>
                <a:gd name="T1" fmla="*/ 1246 h 1246"/>
                <a:gd name="T2" fmla="*/ 30 w 1302"/>
                <a:gd name="T3" fmla="*/ 1238 h 1246"/>
                <a:gd name="T4" fmla="*/ 26 w 1302"/>
                <a:gd name="T5" fmla="*/ 1200 h 1246"/>
                <a:gd name="T6" fmla="*/ 18 w 1302"/>
                <a:gd name="T7" fmla="*/ 1106 h 1246"/>
                <a:gd name="T8" fmla="*/ 14 w 1302"/>
                <a:gd name="T9" fmla="*/ 1062 h 1246"/>
                <a:gd name="T10" fmla="*/ 8 w 1302"/>
                <a:gd name="T11" fmla="*/ 950 h 1246"/>
                <a:gd name="T12" fmla="*/ 6 w 1302"/>
                <a:gd name="T13" fmla="*/ 878 h 1246"/>
                <a:gd name="T14" fmla="*/ 2 w 1302"/>
                <a:gd name="T15" fmla="*/ 756 h 1246"/>
                <a:gd name="T16" fmla="*/ 2 w 1302"/>
                <a:gd name="T17" fmla="*/ 672 h 1246"/>
                <a:gd name="T18" fmla="*/ 6 w 1302"/>
                <a:gd name="T19" fmla="*/ 572 h 1246"/>
                <a:gd name="T20" fmla="*/ 6 w 1302"/>
                <a:gd name="T21" fmla="*/ 518 h 1246"/>
                <a:gd name="T22" fmla="*/ 4 w 1302"/>
                <a:gd name="T23" fmla="*/ 504 h 1246"/>
                <a:gd name="T24" fmla="*/ 38 w 1302"/>
                <a:gd name="T25" fmla="*/ 484 h 1246"/>
                <a:gd name="T26" fmla="*/ 140 w 1302"/>
                <a:gd name="T27" fmla="*/ 428 h 1246"/>
                <a:gd name="T28" fmla="*/ 224 w 1302"/>
                <a:gd name="T29" fmla="*/ 384 h 1246"/>
                <a:gd name="T30" fmla="*/ 316 w 1302"/>
                <a:gd name="T31" fmla="*/ 332 h 1246"/>
                <a:gd name="T32" fmla="*/ 464 w 1302"/>
                <a:gd name="T33" fmla="*/ 248 h 1246"/>
                <a:gd name="T34" fmla="*/ 578 w 1302"/>
                <a:gd name="T35" fmla="*/ 182 h 1246"/>
                <a:gd name="T36" fmla="*/ 682 w 1302"/>
                <a:gd name="T37" fmla="*/ 126 h 1246"/>
                <a:gd name="T38" fmla="*/ 826 w 1302"/>
                <a:gd name="T39" fmla="*/ 64 h 1246"/>
                <a:gd name="T40" fmla="*/ 1014 w 1302"/>
                <a:gd name="T41" fmla="*/ 24 h 1246"/>
                <a:gd name="T42" fmla="*/ 1162 w 1302"/>
                <a:gd name="T43" fmla="*/ 6 h 1246"/>
                <a:gd name="T44" fmla="*/ 1256 w 1302"/>
                <a:gd name="T45" fmla="*/ 2 h 1246"/>
                <a:gd name="T46" fmla="*/ 1296 w 1302"/>
                <a:gd name="T47" fmla="*/ 38 h 1246"/>
                <a:gd name="T48" fmla="*/ 1234 w 1302"/>
                <a:gd name="T49" fmla="*/ 40 h 1246"/>
                <a:gd name="T50" fmla="*/ 1122 w 1302"/>
                <a:gd name="T51" fmla="*/ 46 h 1246"/>
                <a:gd name="T52" fmla="*/ 950 w 1302"/>
                <a:gd name="T53" fmla="*/ 68 h 1246"/>
                <a:gd name="T54" fmla="*/ 762 w 1302"/>
                <a:gd name="T55" fmla="*/ 122 h 1246"/>
                <a:gd name="T56" fmla="*/ 638 w 1302"/>
                <a:gd name="T57" fmla="*/ 192 h 1246"/>
                <a:gd name="T58" fmla="*/ 544 w 1302"/>
                <a:gd name="T59" fmla="*/ 244 h 1246"/>
                <a:gd name="T60" fmla="*/ 398 w 1302"/>
                <a:gd name="T61" fmla="*/ 326 h 1246"/>
                <a:gd name="T62" fmla="*/ 270 w 1302"/>
                <a:gd name="T63" fmla="*/ 398 h 1246"/>
                <a:gd name="T64" fmla="*/ 208 w 1302"/>
                <a:gd name="T65" fmla="*/ 430 h 1246"/>
                <a:gd name="T66" fmla="*/ 114 w 1302"/>
                <a:gd name="T67" fmla="*/ 478 h 1246"/>
                <a:gd name="T68" fmla="*/ 670 w 1302"/>
                <a:gd name="T69" fmla="*/ 496 h 1246"/>
                <a:gd name="T70" fmla="*/ 1232 w 1302"/>
                <a:gd name="T71" fmla="*/ 498 h 1246"/>
                <a:gd name="T72" fmla="*/ 1238 w 1302"/>
                <a:gd name="T73" fmla="*/ 506 h 1246"/>
                <a:gd name="T74" fmla="*/ 1236 w 1302"/>
                <a:gd name="T75" fmla="*/ 520 h 1246"/>
                <a:gd name="T76" fmla="*/ 1234 w 1302"/>
                <a:gd name="T77" fmla="*/ 602 h 1246"/>
                <a:gd name="T78" fmla="*/ 1236 w 1302"/>
                <a:gd name="T79" fmla="*/ 762 h 1246"/>
                <a:gd name="T80" fmla="*/ 1246 w 1302"/>
                <a:gd name="T81" fmla="*/ 918 h 1246"/>
                <a:gd name="T82" fmla="*/ 1262 w 1302"/>
                <a:gd name="T83" fmla="*/ 1076 h 1246"/>
                <a:gd name="T84" fmla="*/ 1276 w 1302"/>
                <a:gd name="T85" fmla="*/ 1186 h 1246"/>
                <a:gd name="T86" fmla="*/ 1282 w 1302"/>
                <a:gd name="T87" fmla="*/ 1228 h 1246"/>
                <a:gd name="T88" fmla="*/ 1282 w 1302"/>
                <a:gd name="T89" fmla="*/ 1240 h 1246"/>
                <a:gd name="T90" fmla="*/ 1268 w 1302"/>
                <a:gd name="T91" fmla="*/ 1246 h 1246"/>
                <a:gd name="T92" fmla="*/ 1170 w 1302"/>
                <a:gd name="T93" fmla="*/ 1246 h 1246"/>
                <a:gd name="T94" fmla="*/ 998 w 1302"/>
                <a:gd name="T95" fmla="*/ 1246 h 1246"/>
                <a:gd name="T96" fmla="*/ 906 w 1302"/>
                <a:gd name="T97" fmla="*/ 1244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2" h="1246">
                  <a:moveTo>
                    <a:pt x="54" y="1244"/>
                  </a:moveTo>
                  <a:lnTo>
                    <a:pt x="52" y="1244"/>
                  </a:lnTo>
                  <a:lnTo>
                    <a:pt x="50" y="1244"/>
                  </a:lnTo>
                  <a:lnTo>
                    <a:pt x="46" y="1246"/>
                  </a:lnTo>
                  <a:lnTo>
                    <a:pt x="42" y="1246"/>
                  </a:lnTo>
                  <a:lnTo>
                    <a:pt x="38" y="1246"/>
                  </a:lnTo>
                  <a:lnTo>
                    <a:pt x="34" y="1244"/>
                  </a:lnTo>
                  <a:lnTo>
                    <a:pt x="30" y="1238"/>
                  </a:lnTo>
                  <a:lnTo>
                    <a:pt x="28" y="1232"/>
                  </a:lnTo>
                  <a:lnTo>
                    <a:pt x="28" y="1224"/>
                  </a:lnTo>
                  <a:lnTo>
                    <a:pt x="28" y="1218"/>
                  </a:lnTo>
                  <a:lnTo>
                    <a:pt x="26" y="1200"/>
                  </a:lnTo>
                  <a:lnTo>
                    <a:pt x="24" y="1178"/>
                  </a:lnTo>
                  <a:lnTo>
                    <a:pt x="22" y="1152"/>
                  </a:lnTo>
                  <a:lnTo>
                    <a:pt x="20" y="1128"/>
                  </a:lnTo>
                  <a:lnTo>
                    <a:pt x="18" y="1106"/>
                  </a:lnTo>
                  <a:lnTo>
                    <a:pt x="16" y="1092"/>
                  </a:lnTo>
                  <a:lnTo>
                    <a:pt x="16" y="1086"/>
                  </a:lnTo>
                  <a:lnTo>
                    <a:pt x="16" y="1078"/>
                  </a:lnTo>
                  <a:lnTo>
                    <a:pt x="14" y="1062"/>
                  </a:lnTo>
                  <a:lnTo>
                    <a:pt x="12" y="1036"/>
                  </a:lnTo>
                  <a:lnTo>
                    <a:pt x="12" y="1008"/>
                  </a:lnTo>
                  <a:lnTo>
                    <a:pt x="10" y="978"/>
                  </a:lnTo>
                  <a:lnTo>
                    <a:pt x="8" y="950"/>
                  </a:lnTo>
                  <a:lnTo>
                    <a:pt x="8" y="926"/>
                  </a:lnTo>
                  <a:lnTo>
                    <a:pt x="6" y="914"/>
                  </a:lnTo>
                  <a:lnTo>
                    <a:pt x="6" y="900"/>
                  </a:lnTo>
                  <a:lnTo>
                    <a:pt x="6" y="878"/>
                  </a:lnTo>
                  <a:lnTo>
                    <a:pt x="4" y="848"/>
                  </a:lnTo>
                  <a:lnTo>
                    <a:pt x="4" y="818"/>
                  </a:lnTo>
                  <a:lnTo>
                    <a:pt x="2" y="786"/>
                  </a:lnTo>
                  <a:lnTo>
                    <a:pt x="2" y="756"/>
                  </a:lnTo>
                  <a:lnTo>
                    <a:pt x="0" y="734"/>
                  </a:lnTo>
                  <a:lnTo>
                    <a:pt x="0" y="718"/>
                  </a:lnTo>
                  <a:lnTo>
                    <a:pt x="2" y="698"/>
                  </a:lnTo>
                  <a:lnTo>
                    <a:pt x="2" y="672"/>
                  </a:lnTo>
                  <a:lnTo>
                    <a:pt x="4" y="640"/>
                  </a:lnTo>
                  <a:lnTo>
                    <a:pt x="6" y="610"/>
                  </a:lnTo>
                  <a:lnTo>
                    <a:pt x="6" y="586"/>
                  </a:lnTo>
                  <a:lnTo>
                    <a:pt x="6" y="572"/>
                  </a:lnTo>
                  <a:lnTo>
                    <a:pt x="6" y="560"/>
                  </a:lnTo>
                  <a:lnTo>
                    <a:pt x="6" y="544"/>
                  </a:lnTo>
                  <a:lnTo>
                    <a:pt x="6" y="528"/>
                  </a:lnTo>
                  <a:lnTo>
                    <a:pt x="6" y="518"/>
                  </a:lnTo>
                  <a:lnTo>
                    <a:pt x="6" y="514"/>
                  </a:lnTo>
                  <a:lnTo>
                    <a:pt x="6" y="510"/>
                  </a:lnTo>
                  <a:lnTo>
                    <a:pt x="6" y="506"/>
                  </a:lnTo>
                  <a:lnTo>
                    <a:pt x="4" y="504"/>
                  </a:lnTo>
                  <a:lnTo>
                    <a:pt x="4" y="502"/>
                  </a:lnTo>
                  <a:lnTo>
                    <a:pt x="8" y="500"/>
                  </a:lnTo>
                  <a:lnTo>
                    <a:pt x="20" y="494"/>
                  </a:lnTo>
                  <a:lnTo>
                    <a:pt x="38" y="484"/>
                  </a:lnTo>
                  <a:lnTo>
                    <a:pt x="60" y="472"/>
                  </a:lnTo>
                  <a:lnTo>
                    <a:pt x="86" y="458"/>
                  </a:lnTo>
                  <a:lnTo>
                    <a:pt x="112" y="444"/>
                  </a:lnTo>
                  <a:lnTo>
                    <a:pt x="140" y="428"/>
                  </a:lnTo>
                  <a:lnTo>
                    <a:pt x="166" y="414"/>
                  </a:lnTo>
                  <a:lnTo>
                    <a:pt x="190" y="402"/>
                  </a:lnTo>
                  <a:lnTo>
                    <a:pt x="210" y="392"/>
                  </a:lnTo>
                  <a:lnTo>
                    <a:pt x="224" y="384"/>
                  </a:lnTo>
                  <a:lnTo>
                    <a:pt x="238" y="376"/>
                  </a:lnTo>
                  <a:lnTo>
                    <a:pt x="258" y="366"/>
                  </a:lnTo>
                  <a:lnTo>
                    <a:pt x="284" y="350"/>
                  </a:lnTo>
                  <a:lnTo>
                    <a:pt x="316" y="332"/>
                  </a:lnTo>
                  <a:lnTo>
                    <a:pt x="352" y="312"/>
                  </a:lnTo>
                  <a:lnTo>
                    <a:pt x="388" y="292"/>
                  </a:lnTo>
                  <a:lnTo>
                    <a:pt x="426" y="270"/>
                  </a:lnTo>
                  <a:lnTo>
                    <a:pt x="464" y="248"/>
                  </a:lnTo>
                  <a:lnTo>
                    <a:pt x="498" y="228"/>
                  </a:lnTo>
                  <a:lnTo>
                    <a:pt x="530" y="210"/>
                  </a:lnTo>
                  <a:lnTo>
                    <a:pt x="556" y="194"/>
                  </a:lnTo>
                  <a:lnTo>
                    <a:pt x="578" y="182"/>
                  </a:lnTo>
                  <a:lnTo>
                    <a:pt x="590" y="174"/>
                  </a:lnTo>
                  <a:lnTo>
                    <a:pt x="616" y="160"/>
                  </a:lnTo>
                  <a:lnTo>
                    <a:pt x="646" y="144"/>
                  </a:lnTo>
                  <a:lnTo>
                    <a:pt x="682" y="126"/>
                  </a:lnTo>
                  <a:lnTo>
                    <a:pt x="716" y="108"/>
                  </a:lnTo>
                  <a:lnTo>
                    <a:pt x="750" y="92"/>
                  </a:lnTo>
                  <a:lnTo>
                    <a:pt x="776" y="82"/>
                  </a:lnTo>
                  <a:lnTo>
                    <a:pt x="826" y="64"/>
                  </a:lnTo>
                  <a:lnTo>
                    <a:pt x="882" y="48"/>
                  </a:lnTo>
                  <a:lnTo>
                    <a:pt x="944" y="36"/>
                  </a:lnTo>
                  <a:lnTo>
                    <a:pt x="976" y="30"/>
                  </a:lnTo>
                  <a:lnTo>
                    <a:pt x="1014" y="24"/>
                  </a:lnTo>
                  <a:lnTo>
                    <a:pt x="1054" y="18"/>
                  </a:lnTo>
                  <a:lnTo>
                    <a:pt x="1094" y="14"/>
                  </a:lnTo>
                  <a:lnTo>
                    <a:pt x="1132" y="10"/>
                  </a:lnTo>
                  <a:lnTo>
                    <a:pt x="1162" y="6"/>
                  </a:lnTo>
                  <a:lnTo>
                    <a:pt x="1184" y="4"/>
                  </a:lnTo>
                  <a:lnTo>
                    <a:pt x="1206" y="4"/>
                  </a:lnTo>
                  <a:lnTo>
                    <a:pt x="1232" y="2"/>
                  </a:lnTo>
                  <a:lnTo>
                    <a:pt x="1256" y="2"/>
                  </a:lnTo>
                  <a:lnTo>
                    <a:pt x="1280" y="0"/>
                  </a:lnTo>
                  <a:lnTo>
                    <a:pt x="1296" y="0"/>
                  </a:lnTo>
                  <a:lnTo>
                    <a:pt x="1302" y="0"/>
                  </a:lnTo>
                  <a:lnTo>
                    <a:pt x="1296" y="38"/>
                  </a:lnTo>
                  <a:lnTo>
                    <a:pt x="1292" y="38"/>
                  </a:lnTo>
                  <a:lnTo>
                    <a:pt x="1278" y="38"/>
                  </a:lnTo>
                  <a:lnTo>
                    <a:pt x="1258" y="38"/>
                  </a:lnTo>
                  <a:lnTo>
                    <a:pt x="1234" y="40"/>
                  </a:lnTo>
                  <a:lnTo>
                    <a:pt x="1210" y="40"/>
                  </a:lnTo>
                  <a:lnTo>
                    <a:pt x="1186" y="40"/>
                  </a:lnTo>
                  <a:lnTo>
                    <a:pt x="1158" y="42"/>
                  </a:lnTo>
                  <a:lnTo>
                    <a:pt x="1122" y="46"/>
                  </a:lnTo>
                  <a:lnTo>
                    <a:pt x="1078" y="52"/>
                  </a:lnTo>
                  <a:lnTo>
                    <a:pt x="1034" y="56"/>
                  </a:lnTo>
                  <a:lnTo>
                    <a:pt x="990" y="62"/>
                  </a:lnTo>
                  <a:lnTo>
                    <a:pt x="950" y="68"/>
                  </a:lnTo>
                  <a:lnTo>
                    <a:pt x="884" y="82"/>
                  </a:lnTo>
                  <a:lnTo>
                    <a:pt x="828" y="96"/>
                  </a:lnTo>
                  <a:lnTo>
                    <a:pt x="784" y="112"/>
                  </a:lnTo>
                  <a:lnTo>
                    <a:pt x="762" y="122"/>
                  </a:lnTo>
                  <a:lnTo>
                    <a:pt x="732" y="138"/>
                  </a:lnTo>
                  <a:lnTo>
                    <a:pt x="702" y="156"/>
                  </a:lnTo>
                  <a:lnTo>
                    <a:pt x="670" y="174"/>
                  </a:lnTo>
                  <a:lnTo>
                    <a:pt x="638" y="192"/>
                  </a:lnTo>
                  <a:lnTo>
                    <a:pt x="610" y="208"/>
                  </a:lnTo>
                  <a:lnTo>
                    <a:pt x="596" y="216"/>
                  </a:lnTo>
                  <a:lnTo>
                    <a:pt x="572" y="228"/>
                  </a:lnTo>
                  <a:lnTo>
                    <a:pt x="544" y="244"/>
                  </a:lnTo>
                  <a:lnTo>
                    <a:pt x="510" y="262"/>
                  </a:lnTo>
                  <a:lnTo>
                    <a:pt x="474" y="284"/>
                  </a:lnTo>
                  <a:lnTo>
                    <a:pt x="436" y="304"/>
                  </a:lnTo>
                  <a:lnTo>
                    <a:pt x="398" y="326"/>
                  </a:lnTo>
                  <a:lnTo>
                    <a:pt x="362" y="348"/>
                  </a:lnTo>
                  <a:lnTo>
                    <a:pt x="328" y="366"/>
                  </a:lnTo>
                  <a:lnTo>
                    <a:pt x="296" y="384"/>
                  </a:lnTo>
                  <a:lnTo>
                    <a:pt x="270" y="398"/>
                  </a:lnTo>
                  <a:lnTo>
                    <a:pt x="252" y="408"/>
                  </a:lnTo>
                  <a:lnTo>
                    <a:pt x="240" y="414"/>
                  </a:lnTo>
                  <a:lnTo>
                    <a:pt x="228" y="422"/>
                  </a:lnTo>
                  <a:lnTo>
                    <a:pt x="208" y="430"/>
                  </a:lnTo>
                  <a:lnTo>
                    <a:pt x="186" y="442"/>
                  </a:lnTo>
                  <a:lnTo>
                    <a:pt x="160" y="454"/>
                  </a:lnTo>
                  <a:lnTo>
                    <a:pt x="136" y="466"/>
                  </a:lnTo>
                  <a:lnTo>
                    <a:pt x="114" y="478"/>
                  </a:lnTo>
                  <a:lnTo>
                    <a:pt x="94" y="488"/>
                  </a:lnTo>
                  <a:lnTo>
                    <a:pt x="82" y="494"/>
                  </a:lnTo>
                  <a:lnTo>
                    <a:pt x="78" y="496"/>
                  </a:lnTo>
                  <a:lnTo>
                    <a:pt x="670" y="496"/>
                  </a:lnTo>
                  <a:lnTo>
                    <a:pt x="1226" y="498"/>
                  </a:lnTo>
                  <a:lnTo>
                    <a:pt x="1228" y="498"/>
                  </a:lnTo>
                  <a:lnTo>
                    <a:pt x="1230" y="498"/>
                  </a:lnTo>
                  <a:lnTo>
                    <a:pt x="1232" y="498"/>
                  </a:lnTo>
                  <a:lnTo>
                    <a:pt x="1234" y="498"/>
                  </a:lnTo>
                  <a:lnTo>
                    <a:pt x="1236" y="500"/>
                  </a:lnTo>
                  <a:lnTo>
                    <a:pt x="1238" y="502"/>
                  </a:lnTo>
                  <a:lnTo>
                    <a:pt x="1238" y="506"/>
                  </a:lnTo>
                  <a:lnTo>
                    <a:pt x="1238" y="510"/>
                  </a:lnTo>
                  <a:lnTo>
                    <a:pt x="1236" y="512"/>
                  </a:lnTo>
                  <a:lnTo>
                    <a:pt x="1236" y="514"/>
                  </a:lnTo>
                  <a:lnTo>
                    <a:pt x="1236" y="520"/>
                  </a:lnTo>
                  <a:lnTo>
                    <a:pt x="1236" y="532"/>
                  </a:lnTo>
                  <a:lnTo>
                    <a:pt x="1234" y="552"/>
                  </a:lnTo>
                  <a:lnTo>
                    <a:pt x="1234" y="576"/>
                  </a:lnTo>
                  <a:lnTo>
                    <a:pt x="1234" y="602"/>
                  </a:lnTo>
                  <a:lnTo>
                    <a:pt x="1234" y="626"/>
                  </a:lnTo>
                  <a:lnTo>
                    <a:pt x="1234" y="668"/>
                  </a:lnTo>
                  <a:lnTo>
                    <a:pt x="1234" y="714"/>
                  </a:lnTo>
                  <a:lnTo>
                    <a:pt x="1236" y="762"/>
                  </a:lnTo>
                  <a:lnTo>
                    <a:pt x="1238" y="808"/>
                  </a:lnTo>
                  <a:lnTo>
                    <a:pt x="1240" y="836"/>
                  </a:lnTo>
                  <a:lnTo>
                    <a:pt x="1242" y="874"/>
                  </a:lnTo>
                  <a:lnTo>
                    <a:pt x="1246" y="918"/>
                  </a:lnTo>
                  <a:lnTo>
                    <a:pt x="1250" y="962"/>
                  </a:lnTo>
                  <a:lnTo>
                    <a:pt x="1254" y="1006"/>
                  </a:lnTo>
                  <a:lnTo>
                    <a:pt x="1258" y="1044"/>
                  </a:lnTo>
                  <a:lnTo>
                    <a:pt x="1262" y="1076"/>
                  </a:lnTo>
                  <a:lnTo>
                    <a:pt x="1266" y="1102"/>
                  </a:lnTo>
                  <a:lnTo>
                    <a:pt x="1270" y="1132"/>
                  </a:lnTo>
                  <a:lnTo>
                    <a:pt x="1272" y="1160"/>
                  </a:lnTo>
                  <a:lnTo>
                    <a:pt x="1276" y="1186"/>
                  </a:lnTo>
                  <a:lnTo>
                    <a:pt x="1278" y="1208"/>
                  </a:lnTo>
                  <a:lnTo>
                    <a:pt x="1280" y="1222"/>
                  </a:lnTo>
                  <a:lnTo>
                    <a:pt x="1282" y="1228"/>
                  </a:lnTo>
                  <a:lnTo>
                    <a:pt x="1282" y="1228"/>
                  </a:lnTo>
                  <a:lnTo>
                    <a:pt x="1282" y="1232"/>
                  </a:lnTo>
                  <a:lnTo>
                    <a:pt x="1284" y="1234"/>
                  </a:lnTo>
                  <a:lnTo>
                    <a:pt x="1282" y="1238"/>
                  </a:lnTo>
                  <a:lnTo>
                    <a:pt x="1282" y="1240"/>
                  </a:lnTo>
                  <a:lnTo>
                    <a:pt x="1278" y="1244"/>
                  </a:lnTo>
                  <a:lnTo>
                    <a:pt x="1276" y="1244"/>
                  </a:lnTo>
                  <a:lnTo>
                    <a:pt x="1272" y="1246"/>
                  </a:lnTo>
                  <a:lnTo>
                    <a:pt x="1268" y="1246"/>
                  </a:lnTo>
                  <a:lnTo>
                    <a:pt x="1260" y="1246"/>
                  </a:lnTo>
                  <a:lnTo>
                    <a:pt x="1238" y="1246"/>
                  </a:lnTo>
                  <a:lnTo>
                    <a:pt x="1208" y="1246"/>
                  </a:lnTo>
                  <a:lnTo>
                    <a:pt x="1170" y="1246"/>
                  </a:lnTo>
                  <a:lnTo>
                    <a:pt x="1128" y="1246"/>
                  </a:lnTo>
                  <a:lnTo>
                    <a:pt x="1084" y="1246"/>
                  </a:lnTo>
                  <a:lnTo>
                    <a:pt x="1040" y="1246"/>
                  </a:lnTo>
                  <a:lnTo>
                    <a:pt x="998" y="1246"/>
                  </a:lnTo>
                  <a:lnTo>
                    <a:pt x="962" y="1244"/>
                  </a:lnTo>
                  <a:lnTo>
                    <a:pt x="932" y="1244"/>
                  </a:lnTo>
                  <a:lnTo>
                    <a:pt x="912" y="1244"/>
                  </a:lnTo>
                  <a:lnTo>
                    <a:pt x="906" y="1244"/>
                  </a:lnTo>
                  <a:lnTo>
                    <a:pt x="552" y="1244"/>
                  </a:lnTo>
                  <a:lnTo>
                    <a:pt x="218" y="1244"/>
                  </a:lnTo>
                  <a:lnTo>
                    <a:pt x="54" y="1244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spcBef>
                  <a:spcPct val="15000"/>
                </a:spcBef>
                <a:buClr>
                  <a:srgbClr val="A9C3D7"/>
                </a:buClr>
                <a:buFont typeface="Wingdings" panose="05000000000000000000" pitchFamily="2" charset="2"/>
                <a:buNone/>
                <a:defRPr/>
              </a:pPr>
              <a:endParaRPr lang="en-US" dirty="0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21792" y="1042416"/>
            <a:ext cx="7191970" cy="503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Шаг</a:t>
            </a:r>
            <a:r>
              <a:rPr lang="nl-BE" dirty="0"/>
              <a:t> 5 – </a:t>
            </a:r>
            <a:r>
              <a:rPr lang="ru-RU" dirty="0"/>
              <a:t>Нанесение лака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58368" y="1700784"/>
            <a:ext cx="8136904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/>
              <a:t>       При нанесении лака молочный оттенок, который даёт блендер, исчезнет, и цвет станет равномерным. </a:t>
            </a:r>
            <a:endParaRPr lang="en-US" sz="1400" i="1" dirty="0"/>
          </a:p>
          <a:p>
            <a:pPr lvl="2">
              <a:tabLst>
                <a:tab pos="1716088" algn="l"/>
              </a:tabLst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3162399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21792" y="1042416"/>
            <a:ext cx="7191970" cy="503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Подготовка поверхности</a:t>
            </a:r>
            <a:r>
              <a:rPr lang="nl-BE" dirty="0"/>
              <a:t>/ </a:t>
            </a:r>
            <a:r>
              <a:rPr lang="ru-RU" dirty="0"/>
              <a:t>Поврежденный участок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58368" y="1700784"/>
            <a:ext cx="6408712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Очистить поверхность с водой и мылом</a:t>
            </a:r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Обезжирить с помощью </a:t>
            </a:r>
            <a:r>
              <a:rPr lang="en-US" altLang="en-US" sz="1400" dirty="0"/>
              <a:t>DX30</a:t>
            </a:r>
            <a:r>
              <a:rPr lang="ru-RU" altLang="en-US" sz="1400" dirty="0"/>
              <a:t> – просушить чистой тканью</a:t>
            </a:r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Отремонтировать повреждение</a:t>
            </a:r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Зашлифовать загрунтованный участок в соответствии с рекомендациями, окончить шлифовку:</a:t>
            </a:r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Сухим способом P500</a:t>
            </a:r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С водой  P1000 - P1200</a:t>
            </a:r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Произвести финальную очистку с помощью </a:t>
            </a:r>
            <a:r>
              <a:rPr lang="en-US" altLang="en-US" sz="1400" dirty="0"/>
              <a:t>DX30</a:t>
            </a:r>
            <a:endParaRPr lang="ru-RU" altLang="en-US" sz="1400" dirty="0"/>
          </a:p>
          <a:p>
            <a:pPr marL="173038" lvl="2" indent="-173038">
              <a:tabLst>
                <a:tab pos="1716088" algn="l"/>
              </a:tabLst>
            </a:pPr>
            <a:r>
              <a:rPr lang="ru-RU" altLang="en-US" sz="1400" dirty="0"/>
              <a:t>Просушить и промокнуть липкой салфеткой</a:t>
            </a:r>
          </a:p>
          <a:p>
            <a:pPr marL="173038" lvl="2" indent="-173038">
              <a:tabLst>
                <a:tab pos="1716088" algn="l"/>
              </a:tabLst>
            </a:pPr>
            <a:endParaRPr lang="en-US" altLang="en-US" sz="1400" dirty="0"/>
          </a:p>
          <a:p>
            <a:pPr lvl="2">
              <a:tabLst>
                <a:tab pos="1716088" algn="l"/>
              </a:tabLst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291657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2648" y="-27432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Метод плавного перехода</a:t>
            </a:r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21792" y="1042416"/>
            <a:ext cx="7191970" cy="503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i="1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Подготовка поверхности </a:t>
            </a:r>
            <a:r>
              <a:rPr lang="nl-BE" dirty="0"/>
              <a:t>/ </a:t>
            </a:r>
            <a:r>
              <a:rPr lang="ru-RU" dirty="0"/>
              <a:t>Зона перехода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8368" y="1700784"/>
            <a:ext cx="6408712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742950" algn="l" defTabSz="914400" rtl="0" eaLnBrk="1" latinLnBrk="0" hangingPunct="1">
              <a:spcBef>
                <a:spcPct val="20000"/>
              </a:spcBef>
              <a:buFontTx/>
              <a:buNone/>
              <a:defRPr sz="1600" b="1" i="1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68288" indent="-904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2" indent="-173038">
              <a:tabLst>
                <a:tab pos="111125" algn="l"/>
                <a:tab pos="1716088" algn="l"/>
              </a:tabLst>
            </a:pPr>
            <a:r>
              <a:rPr lang="ru-RU" altLang="en-US" sz="1400" dirty="0"/>
              <a:t>Зашлифовать зону перехода:</a:t>
            </a:r>
          </a:p>
          <a:p>
            <a:pPr marL="173038" lvl="2" indent="-173038">
              <a:tabLst>
                <a:tab pos="111125" algn="l"/>
                <a:tab pos="1716088" algn="l"/>
              </a:tabLst>
            </a:pPr>
            <a:r>
              <a:rPr lang="ru-RU" altLang="en-US" sz="1400" dirty="0"/>
              <a:t>Сухой способ P1000 – P1500</a:t>
            </a:r>
          </a:p>
          <a:p>
            <a:pPr marL="173038" lvl="2" indent="-173038">
              <a:tabLst>
                <a:tab pos="111125" algn="l"/>
                <a:tab pos="1716088" algn="l"/>
              </a:tabLst>
            </a:pPr>
            <a:r>
              <a:rPr lang="ru-RU" altLang="en-US" sz="1400" dirty="0"/>
              <a:t>С помощью не содержащего силикона средства </a:t>
            </a:r>
          </a:p>
          <a:p>
            <a:pPr marL="173038" lvl="2" indent="-173038">
              <a:tabLst>
                <a:tab pos="111125" algn="l"/>
                <a:tab pos="1716088" algn="l"/>
              </a:tabLst>
            </a:pPr>
            <a:r>
              <a:rPr lang="ru-RU" altLang="en-US" sz="1400" dirty="0"/>
              <a:t>С водой P2000</a:t>
            </a:r>
          </a:p>
          <a:p>
            <a:pPr marL="173038" lvl="2" indent="-173038">
              <a:tabLst>
                <a:tab pos="111125" algn="l"/>
                <a:tab pos="1716088" algn="l"/>
              </a:tabLst>
            </a:pPr>
            <a:r>
              <a:rPr lang="ru-RU" altLang="en-US" sz="1400" dirty="0"/>
              <a:t>Произвести финальную очистку с помощью </a:t>
            </a:r>
            <a:r>
              <a:rPr lang="en-US" altLang="en-US" sz="1400" dirty="0"/>
              <a:t>DX30</a:t>
            </a:r>
            <a:endParaRPr lang="ru-RU" altLang="en-US" sz="1400" dirty="0"/>
          </a:p>
          <a:p>
            <a:pPr marL="173038" lvl="2" indent="-173038">
              <a:tabLst>
                <a:tab pos="111125" algn="l"/>
                <a:tab pos="1716088" algn="l"/>
              </a:tabLst>
            </a:pPr>
            <a:r>
              <a:rPr lang="ru-RU" altLang="en-US" sz="1400" dirty="0"/>
              <a:t>Просушить и промокнуть липкой салфеткой.</a:t>
            </a:r>
          </a:p>
          <a:p>
            <a:pPr lvl="2">
              <a:tabLst>
                <a:tab pos="1716088" algn="l"/>
              </a:tabLst>
            </a:pPr>
            <a:endParaRPr lang="en-US" altLang="en-US" sz="1400" dirty="0"/>
          </a:p>
          <a:p>
            <a:pPr lvl="2">
              <a:tabLst>
                <a:tab pos="1716088" algn="l"/>
              </a:tabLst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5648800"/>
      </p:ext>
    </p:extLst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20140417_Duxone_Powerpoint (1)">
  <a:themeElements>
    <a:clrScheme name="Duxone">
      <a:dk1>
        <a:sysClr val="windowText" lastClr="000000"/>
      </a:dk1>
      <a:lt1>
        <a:sysClr val="window" lastClr="FFFFFF"/>
      </a:lt1>
      <a:dk2>
        <a:srgbClr val="213C71"/>
      </a:dk2>
      <a:lt2>
        <a:srgbClr val="EEECE1"/>
      </a:lt2>
      <a:accent1>
        <a:srgbClr val="6A95CA"/>
      </a:accent1>
      <a:accent2>
        <a:srgbClr val="C7CDD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6C416CB6065C4FB225077728E1D24C" ma:contentTypeVersion="4" ma:contentTypeDescription="Create a new document." ma:contentTypeScope="" ma:versionID="870eabcd409fd6cf2fb817f03da52072">
  <xsd:schema xmlns:xsd="http://www.w3.org/2001/XMLSchema" xmlns:xs="http://www.w3.org/2001/XMLSchema" xmlns:p="http://schemas.microsoft.com/office/2006/metadata/properties" xmlns:ns2="3e12a1e9-8ebe-429d-bb7e-cdf8f836bdb8" xmlns:ns3="9ff8e3a8-ab0c-40a2-8b6e-4874b03062e2" targetNamespace="http://schemas.microsoft.com/office/2006/metadata/properties" ma:root="true" ma:fieldsID="39f1085749470bc0305e169b64cf6292" ns2:_="" ns3:_="">
    <xsd:import namespace="3e12a1e9-8ebe-429d-bb7e-cdf8f836bdb8"/>
    <xsd:import namespace="9ff8e3a8-ab0c-40a2-8b6e-4874b03062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2a1e9-8ebe-429d-bb7e-cdf8f836bd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8e3a8-ab0c-40a2-8b6e-4874b03062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F19D68-FD27-45FD-B2B7-1931F1FFD6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F9FB79-2310-4CED-9706-140F4FB530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638436-B4B2-4B2C-BCB9-CBF741B86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12a1e9-8ebe-429d-bb7e-cdf8f836bdb8"/>
    <ds:schemaRef ds:uri="9ff8e3a8-ab0c-40a2-8b6e-4874b03062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20140417_Duxone_Powerpoint (1)</Template>
  <TotalTime>756</TotalTime>
  <Words>295</Words>
  <Application>Microsoft Office PowerPoint</Application>
  <PresentationFormat>Экран (4:3)</PresentationFormat>
  <Paragraphs>66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20140417_Duxone_Powerpoint (1)</vt:lpstr>
      <vt:lpstr>ОКРАСКА МЕТОДОМ ПЛАВНОГО ПЕРЕХОДА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СПАСИБО!</vt:lpstr>
    </vt:vector>
  </TitlesOfParts>
  <Company>DuPont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CRAB, OLIVIER O</dc:creator>
  <cp:lastModifiedBy>PC-UserK</cp:lastModifiedBy>
  <cp:revision>472</cp:revision>
  <cp:lastPrinted>2018-03-01T13:09:17Z</cp:lastPrinted>
  <dcterms:created xsi:type="dcterms:W3CDTF">2014-04-18T11:41:11Z</dcterms:created>
  <dcterms:modified xsi:type="dcterms:W3CDTF">2020-09-03T07:14:36Z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0x0101004A6C416CB6065C4FB225077728E1D24C</vt:lpwstr>
  </property>
  <property fmtid="{D5CDD505-2E9C-101B-9397-08002B2CF9AE}" pid="3" name="MSIP_Label_cc23fa3b-1752-4359-9048-1d590bd7e892_Enabled">
    <vt:lpwstr>True</vt:lpwstr>
  </property>
  <property fmtid="{D5CDD505-2E9C-101B-9397-08002B2CF9AE}" pid="4" name="MSIP_Label_cc23fa3b-1752-4359-9048-1d590bd7e892_SiteId">
    <vt:lpwstr>8b4a07ae-cf39-41d3-8e23-5c8d4c152da5</vt:lpwstr>
  </property>
  <property fmtid="{D5CDD505-2E9C-101B-9397-08002B2CF9AE}" pid="5" name="MSIP_Label_cc23fa3b-1752-4359-9048-1d590bd7e892_Owner">
    <vt:lpwstr>olivier.crab@axaltacs.com</vt:lpwstr>
  </property>
  <property fmtid="{D5CDD505-2E9C-101B-9397-08002B2CF9AE}" pid="6" name="MSIP_Label_cc23fa3b-1752-4359-9048-1d590bd7e892_SetDate">
    <vt:lpwstr>2018-11-22T06:21:51.2109634Z</vt:lpwstr>
  </property>
  <property fmtid="{D5CDD505-2E9C-101B-9397-08002B2CF9AE}" pid="7" name="MSIP_Label_cc23fa3b-1752-4359-9048-1d590bd7e892_Name">
    <vt:lpwstr>Business Internal</vt:lpwstr>
  </property>
  <property fmtid="{D5CDD505-2E9C-101B-9397-08002B2CF9AE}" pid="8" name="MSIP_Label_cc23fa3b-1752-4359-9048-1d590bd7e892_Application">
    <vt:lpwstr>Microsoft Azure Information Protection</vt:lpwstr>
  </property>
  <property fmtid="{D5CDD505-2E9C-101B-9397-08002B2CF9AE}" pid="9" name="MSIP_Label_cc23fa3b-1752-4359-9048-1d590bd7e892_Extended_MSFT_Method">
    <vt:lpwstr>Automatic</vt:lpwstr>
  </property>
  <property fmtid="{D5CDD505-2E9C-101B-9397-08002B2CF9AE}" pid="10" name="Sensitivity">
    <vt:lpwstr>Business Internal</vt:lpwstr>
  </property>
</Properties>
</file>